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275" r:id="rId3"/>
    <p:sldId id="1510" r:id="rId4"/>
    <p:sldId id="1511" r:id="rId5"/>
    <p:sldId id="1776" r:id="rId6"/>
    <p:sldId id="1518" r:id="rId7"/>
    <p:sldId id="1775" r:id="rId8"/>
    <p:sldId id="1519" r:id="rId9"/>
    <p:sldId id="1520" r:id="rId10"/>
    <p:sldId id="1774" r:id="rId11"/>
    <p:sldId id="1515" r:id="rId12"/>
    <p:sldId id="1777" r:id="rId13"/>
    <p:sldId id="148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2960"/>
    <a:srgbClr val="D9D9D9"/>
    <a:srgbClr val="497EFF"/>
    <a:srgbClr val="FFB21A"/>
    <a:srgbClr val="8BAAFC"/>
    <a:srgbClr val="142751"/>
    <a:srgbClr val="FFC412"/>
    <a:srgbClr val="0A193A"/>
    <a:srgbClr val="FE8826"/>
    <a:srgbClr val="CB31A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87698F0-15A2-47A9-869E-6C8958F44AE3}" v="2" dt="2025-06-06T22:13:54.3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12" d="100"/>
          <a:sy n="112" d="100"/>
        </p:scale>
        <p:origin x="768" y="108"/>
      </p:cViewPr>
      <p:guideLst/>
    </p:cSldViewPr>
  </p:slideViewPr>
  <p:notesTextViewPr>
    <p:cViewPr>
      <p:scale>
        <a:sx n="3" d="2"/>
        <a:sy n="3" d="2"/>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487698F0-15A2-47A9-869E-6C8958F44AE3}"/>
    <pc:docChg chg="addSld delSld modSld sldOrd">
      <pc:chgData name="Jolie Serrano Delgado" userId="d52b4219-5c60-4a0c-87ad-b1ec335c0c37" providerId="ADAL" clId="{487698F0-15A2-47A9-869E-6C8958F44AE3}" dt="2025-06-06T22:14:01.564" v="9" actId="47"/>
      <pc:docMkLst>
        <pc:docMk/>
      </pc:docMkLst>
      <pc:sldChg chg="del">
        <pc:chgData name="Jolie Serrano Delgado" userId="d52b4219-5c60-4a0c-87ad-b1ec335c0c37" providerId="ADAL" clId="{487698F0-15A2-47A9-869E-6C8958F44AE3}" dt="2025-06-06T22:13:43.116" v="3" actId="47"/>
        <pc:sldMkLst>
          <pc:docMk/>
          <pc:sldMk cId="3313802975" sldId="1772"/>
        </pc:sldMkLst>
      </pc:sldChg>
      <pc:sldChg chg="modSp del mod">
        <pc:chgData name="Jolie Serrano Delgado" userId="d52b4219-5c60-4a0c-87ad-b1ec335c0c37" providerId="ADAL" clId="{487698F0-15A2-47A9-869E-6C8958F44AE3}" dt="2025-06-06T22:14:01.564" v="9" actId="47"/>
        <pc:sldMkLst>
          <pc:docMk/>
          <pc:sldMk cId="3460216635" sldId="1778"/>
        </pc:sldMkLst>
        <pc:spChg chg="mod">
          <ac:chgData name="Jolie Serrano Delgado" userId="d52b4219-5c60-4a0c-87ad-b1ec335c0c37" providerId="ADAL" clId="{487698F0-15A2-47A9-869E-6C8958F44AE3}" dt="2025-06-06T22:13:49.236" v="4" actId="21"/>
          <ac:spMkLst>
            <pc:docMk/>
            <pc:sldMk cId="3460216635" sldId="1778"/>
            <ac:spMk id="5" creationId="{58E10FA7-5A2D-4C09-8B3F-7195A9CE858D}"/>
          </ac:spMkLst>
        </pc:spChg>
      </pc:sldChg>
      <pc:sldChg chg="add ord">
        <pc:chgData name="Jolie Serrano Delgado" userId="d52b4219-5c60-4a0c-87ad-b1ec335c0c37" providerId="ADAL" clId="{487698F0-15A2-47A9-869E-6C8958F44AE3}" dt="2025-06-06T22:13:41.894" v="2"/>
        <pc:sldMkLst>
          <pc:docMk/>
          <pc:sldMk cId="3573392034" sldId="1791"/>
        </pc:sldMkLst>
      </pc:sldChg>
      <pc:sldChg chg="modSp add mod">
        <pc:chgData name="Jolie Serrano Delgado" userId="d52b4219-5c60-4a0c-87ad-b1ec335c0c37" providerId="ADAL" clId="{487698F0-15A2-47A9-869E-6C8958F44AE3}" dt="2025-06-06T22:13:59.244" v="8" actId="207"/>
        <pc:sldMkLst>
          <pc:docMk/>
          <pc:sldMk cId="0" sldId="4129"/>
        </pc:sldMkLst>
        <pc:spChg chg="mod">
          <ac:chgData name="Jolie Serrano Delgado" userId="d52b4219-5c60-4a0c-87ad-b1ec335c0c37" providerId="ADAL" clId="{487698F0-15A2-47A9-869E-6C8958F44AE3}" dt="2025-06-06T22:13:59.244" v="8" actId="207"/>
          <ac:spMkLst>
            <pc:docMk/>
            <pc:sldMk cId="0" sldId="4129"/>
            <ac:spMk id="2" creationId="{A861E1E4-650F-4B58-BD99-93E6FC21ADED}"/>
          </ac:spMkLst>
        </pc:spChg>
        <pc:spChg chg="mod">
          <ac:chgData name="Jolie Serrano Delgado" userId="d52b4219-5c60-4a0c-87ad-b1ec335c0c37" providerId="ADAL" clId="{487698F0-15A2-47A9-869E-6C8958F44AE3}" dt="2025-06-06T22:13:59.244" v="8" actId="207"/>
          <ac:spMkLst>
            <pc:docMk/>
            <pc:sldMk cId="0" sldId="4129"/>
            <ac:spMk id="63" creationId="{00000000-0000-0000-0000-000000000000}"/>
          </ac:spMkLst>
        </pc:spChg>
        <pc:spChg chg="mod">
          <ac:chgData name="Jolie Serrano Delgado" userId="d52b4219-5c60-4a0c-87ad-b1ec335c0c37" providerId="ADAL" clId="{487698F0-15A2-47A9-869E-6C8958F44AE3}" dt="2025-06-06T22:13:59.244" v="8" actId="207"/>
          <ac:spMkLst>
            <pc:docMk/>
            <pc:sldMk cId="0" sldId="4129"/>
            <ac:spMk id="75" creationId="{00000000-0000-0000-0000-000000000000}"/>
          </ac:spMkLst>
        </pc:spChg>
        <pc:spChg chg="mod">
          <ac:chgData name="Jolie Serrano Delgado" userId="d52b4219-5c60-4a0c-87ad-b1ec335c0c37" providerId="ADAL" clId="{487698F0-15A2-47A9-869E-6C8958F44AE3}" dt="2025-06-06T22:13:59.244" v="8" actId="207"/>
          <ac:spMkLst>
            <pc:docMk/>
            <pc:sldMk cId="0" sldId="4129"/>
            <ac:spMk id="87" creationId="{00000000-0000-0000-0000-000000000000}"/>
          </ac:spMkLst>
        </pc:spChg>
        <pc:spChg chg="mod">
          <ac:chgData name="Jolie Serrano Delgado" userId="d52b4219-5c60-4a0c-87ad-b1ec335c0c37" providerId="ADAL" clId="{487698F0-15A2-47A9-869E-6C8958F44AE3}" dt="2025-06-06T22:13:59.244" v="8" actId="207"/>
          <ac:spMkLst>
            <pc:docMk/>
            <pc:sldMk cId="0" sldId="4129"/>
            <ac:spMk id="99" creationId="{00000000-0000-0000-0000-000000000000}"/>
          </ac:spMkLst>
        </pc:spChg>
        <pc:spChg chg="mod">
          <ac:chgData name="Jolie Serrano Delgado" userId="d52b4219-5c60-4a0c-87ad-b1ec335c0c37" providerId="ADAL" clId="{487698F0-15A2-47A9-869E-6C8958F44AE3}" dt="2025-06-06T22:13:54.947" v="7" actId="20577"/>
          <ac:spMkLst>
            <pc:docMk/>
            <pc:sldMk cId="0" sldId="4129"/>
            <ac:spMk id="55309" creationId="{00000000-0000-0000-0000-000000000000}"/>
          </ac:spMkLst>
        </pc:spChg>
      </pc:sldChg>
      <pc:sldMasterChg chg="delSldLayout">
        <pc:chgData name="Jolie Serrano Delgado" userId="d52b4219-5c60-4a0c-87ad-b1ec335c0c37" providerId="ADAL" clId="{487698F0-15A2-47A9-869E-6C8958F44AE3}" dt="2025-06-06T22:14:01.564" v="9" actId="47"/>
        <pc:sldMasterMkLst>
          <pc:docMk/>
          <pc:sldMasterMk cId="3968079979" sldId="2147483648"/>
        </pc:sldMasterMkLst>
        <pc:sldLayoutChg chg="del">
          <pc:chgData name="Jolie Serrano Delgado" userId="d52b4219-5c60-4a0c-87ad-b1ec335c0c37" providerId="ADAL" clId="{487698F0-15A2-47A9-869E-6C8958F44AE3}" dt="2025-06-06T22:13:43.116" v="3" actId="47"/>
          <pc:sldLayoutMkLst>
            <pc:docMk/>
            <pc:sldMasterMk cId="3968079979" sldId="2147483648"/>
            <pc:sldLayoutMk cId="2586065029" sldId="2147483707"/>
          </pc:sldLayoutMkLst>
        </pc:sldLayoutChg>
        <pc:sldLayoutChg chg="del">
          <pc:chgData name="Jolie Serrano Delgado" userId="d52b4219-5c60-4a0c-87ad-b1ec335c0c37" providerId="ADAL" clId="{487698F0-15A2-47A9-869E-6C8958F44AE3}" dt="2025-06-06T22:14:01.564" v="9" actId="47"/>
          <pc:sldLayoutMkLst>
            <pc:docMk/>
            <pc:sldMasterMk cId="3968079979" sldId="2147483648"/>
            <pc:sldLayoutMk cId="499554375" sldId="2147483713"/>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6/06/2025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6/06/2025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s-MX">
                <a:latin typeface="Calibri Light" panose="020F0302020204030204" pitchFamily="34" charset="0"/>
              </a:rPr>
              <a:t>To change the image behind the Mock up.</a:t>
            </a:r>
          </a:p>
          <a:p>
            <a:pPr>
              <a:spcBef>
                <a:spcPct val="0"/>
              </a:spcBef>
            </a:pPr>
            <a:r>
              <a:rPr lang="en-US" altLang="es-MX">
                <a:latin typeface="Calibri Light" panose="020F0302020204030204" pitchFamily="34" charset="0"/>
              </a:rPr>
              <a:t>Select the layer - &gt; Right Click -&gt; Send to Back -&gt; Delete the image -&gt; Drag &amp; Drop your Own Picture -&gt; Send to Back (again)</a:t>
            </a:r>
          </a:p>
        </p:txBody>
      </p:sp>
      <p:sp>
        <p:nvSpPr>
          <p:cNvPr id="839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fld id="{BB8C6B70-335B-47B2-8DCA-BCE4CBF5B9DE}" type="slidenum">
              <a:rPr lang="en-US" altLang="es-MX" sz="1200">
                <a:latin typeface="Calibri Light" panose="020F0302020204030204" pitchFamily="34" charset="0"/>
              </a:rPr>
              <a:pPr/>
              <a:t>10</a:t>
            </a:fld>
            <a:endParaRPr lang="en-US" altLang="es-MX" sz="1200">
              <a:latin typeface="Calibri Light" panose="020F0302020204030204" pitchFamily="34" charset="0"/>
            </a:endParaRPr>
          </a:p>
        </p:txBody>
      </p:sp>
    </p:spTree>
    <p:extLst>
      <p:ext uri="{BB962C8B-B14F-4D97-AF65-F5344CB8AC3E}">
        <p14:creationId xmlns:p14="http://schemas.microsoft.com/office/powerpoint/2010/main" val="2607763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44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104451"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 name="Rectángulo 1"/>
          <p:cNvSpPr/>
          <p:nvPr userDrawn="1"/>
        </p:nvSpPr>
        <p:spPr>
          <a:xfrm>
            <a:off x="638175" y="771525"/>
            <a:ext cx="1295400" cy="1295400"/>
          </a:xfrm>
          <a:prstGeom prst="rect">
            <a:avLst/>
          </a:prstGeom>
          <a:solidFill>
            <a:srgbClr val="0A19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10</a:t>
            </a:r>
          </a:p>
          <a:p>
            <a:pPr algn="ctr"/>
            <a:r>
              <a:rPr lang="es-ES" dirty="0"/>
              <a:t>25</a:t>
            </a:r>
          </a:p>
          <a:p>
            <a:pPr algn="ctr"/>
            <a:r>
              <a:rPr lang="en-US" dirty="0"/>
              <a:t>58</a:t>
            </a:r>
          </a:p>
        </p:txBody>
      </p:sp>
      <p:sp>
        <p:nvSpPr>
          <p:cNvPr id="5" name="Rectángulo 4"/>
          <p:cNvSpPr/>
          <p:nvPr userDrawn="1"/>
        </p:nvSpPr>
        <p:spPr>
          <a:xfrm>
            <a:off x="2143125" y="771525"/>
            <a:ext cx="1295400" cy="1295400"/>
          </a:xfrm>
          <a:prstGeom prst="rect">
            <a:avLst/>
          </a:prstGeom>
          <a:solidFill>
            <a:srgbClr val="FFC41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255</a:t>
            </a:r>
          </a:p>
          <a:p>
            <a:pPr algn="ctr"/>
            <a:r>
              <a:rPr lang="en-US" dirty="0"/>
              <a:t>196</a:t>
            </a:r>
          </a:p>
          <a:p>
            <a:pPr algn="ctr"/>
            <a:r>
              <a:rPr lang="es-ES" dirty="0"/>
              <a:t>18</a:t>
            </a:r>
            <a:endParaRPr lang="en-US" dirty="0"/>
          </a:p>
        </p:txBody>
      </p:sp>
      <p:sp>
        <p:nvSpPr>
          <p:cNvPr id="6" name="Rectángulo 5"/>
          <p:cNvSpPr/>
          <p:nvPr userDrawn="1"/>
        </p:nvSpPr>
        <p:spPr>
          <a:xfrm>
            <a:off x="638175" y="2333625"/>
            <a:ext cx="1295400" cy="1295400"/>
          </a:xfrm>
          <a:prstGeom prst="rect">
            <a:avLst/>
          </a:prstGeom>
          <a:solidFill>
            <a:srgbClr val="497E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73</a:t>
            </a:r>
          </a:p>
          <a:p>
            <a:pPr algn="ctr"/>
            <a:r>
              <a:rPr lang="es-ES" dirty="0"/>
              <a:t>126</a:t>
            </a:r>
          </a:p>
          <a:p>
            <a:pPr algn="ctr"/>
            <a:r>
              <a:rPr lang="en-US" dirty="0"/>
              <a:t>255</a:t>
            </a:r>
          </a:p>
        </p:txBody>
      </p:sp>
      <p:sp>
        <p:nvSpPr>
          <p:cNvPr id="7" name="Rectángulo 6"/>
          <p:cNvSpPr/>
          <p:nvPr userDrawn="1"/>
        </p:nvSpPr>
        <p:spPr>
          <a:xfrm>
            <a:off x="2143125" y="2333625"/>
            <a:ext cx="1295400" cy="1295400"/>
          </a:xfrm>
          <a:prstGeom prst="rect">
            <a:avLst/>
          </a:prstGeom>
          <a:solidFill>
            <a:srgbClr val="8BAA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139</a:t>
            </a:r>
          </a:p>
          <a:p>
            <a:pPr algn="ctr"/>
            <a:r>
              <a:rPr lang="es-ES" dirty="0"/>
              <a:t>170</a:t>
            </a:r>
          </a:p>
          <a:p>
            <a:pPr algn="ctr"/>
            <a:r>
              <a:rPr lang="en-US" dirty="0"/>
              <a:t>252</a:t>
            </a:r>
          </a:p>
        </p:txBody>
      </p:sp>
      <p:sp>
        <p:nvSpPr>
          <p:cNvPr id="8" name="Rectángulo 7"/>
          <p:cNvSpPr/>
          <p:nvPr userDrawn="1"/>
        </p:nvSpPr>
        <p:spPr>
          <a:xfrm>
            <a:off x="638175" y="3743325"/>
            <a:ext cx="1295400" cy="1295400"/>
          </a:xfrm>
          <a:prstGeom prst="rect">
            <a:avLst/>
          </a:prstGeom>
          <a:solidFill>
            <a:srgbClr val="E64FB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230</a:t>
            </a:r>
          </a:p>
          <a:p>
            <a:pPr algn="ctr"/>
            <a:r>
              <a:rPr lang="es-ES" dirty="0"/>
              <a:t>79</a:t>
            </a:r>
          </a:p>
          <a:p>
            <a:pPr algn="ctr"/>
            <a:r>
              <a:rPr lang="es-ES" dirty="0"/>
              <a:t>186</a:t>
            </a:r>
            <a:endParaRPr lang="en-US" dirty="0"/>
          </a:p>
        </p:txBody>
      </p:sp>
      <p:sp>
        <p:nvSpPr>
          <p:cNvPr id="9" name="Rectángulo 8"/>
          <p:cNvSpPr/>
          <p:nvPr userDrawn="1"/>
        </p:nvSpPr>
        <p:spPr>
          <a:xfrm>
            <a:off x="2143125" y="3743325"/>
            <a:ext cx="1295400" cy="1295400"/>
          </a:xfrm>
          <a:prstGeom prst="rect">
            <a:avLst/>
          </a:prstGeom>
          <a:solidFill>
            <a:srgbClr val="CB31A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203</a:t>
            </a:r>
          </a:p>
          <a:p>
            <a:pPr algn="ctr"/>
            <a:r>
              <a:rPr lang="es-ES" dirty="0"/>
              <a:t>49</a:t>
            </a:r>
          </a:p>
          <a:p>
            <a:pPr algn="ctr"/>
            <a:r>
              <a:rPr lang="es-ES" dirty="0"/>
              <a:t>161</a:t>
            </a:r>
            <a:endParaRPr lang="en-US" dirty="0"/>
          </a:p>
        </p:txBody>
      </p:sp>
      <p:sp>
        <p:nvSpPr>
          <p:cNvPr id="10" name="Rectángulo 9"/>
          <p:cNvSpPr/>
          <p:nvPr userDrawn="1"/>
        </p:nvSpPr>
        <p:spPr>
          <a:xfrm>
            <a:off x="3784600" y="771525"/>
            <a:ext cx="1295400" cy="1295400"/>
          </a:xfrm>
          <a:prstGeom prst="rect">
            <a:avLst/>
          </a:prstGeom>
          <a:solidFill>
            <a:srgbClr val="14275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20</a:t>
            </a:r>
          </a:p>
          <a:p>
            <a:pPr algn="ctr"/>
            <a:r>
              <a:rPr lang="es-ES" dirty="0"/>
              <a:t>39</a:t>
            </a:r>
          </a:p>
          <a:p>
            <a:pPr algn="ctr"/>
            <a:r>
              <a:rPr lang="en-US" dirty="0"/>
              <a:t>81</a:t>
            </a:r>
          </a:p>
        </p:txBody>
      </p:sp>
      <p:sp>
        <p:nvSpPr>
          <p:cNvPr id="11" name="Rectángulo 10"/>
          <p:cNvSpPr/>
          <p:nvPr userDrawn="1"/>
        </p:nvSpPr>
        <p:spPr>
          <a:xfrm>
            <a:off x="3784600" y="2333625"/>
            <a:ext cx="1295400" cy="1295400"/>
          </a:xfrm>
          <a:prstGeom prst="rect">
            <a:avLst/>
          </a:prstGeom>
          <a:solidFill>
            <a:srgbClr val="FE882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254</a:t>
            </a:r>
          </a:p>
          <a:p>
            <a:pPr algn="ctr"/>
            <a:r>
              <a:rPr lang="es-ES" dirty="0"/>
              <a:t>136</a:t>
            </a:r>
          </a:p>
          <a:p>
            <a:pPr algn="ctr"/>
            <a:r>
              <a:rPr lang="es-ES" dirty="0"/>
              <a:t>38</a:t>
            </a:r>
            <a:endParaRPr lang="en-US" dirty="0"/>
          </a:p>
        </p:txBody>
      </p:sp>
      <p:sp>
        <p:nvSpPr>
          <p:cNvPr id="12" name="Rectángulo 11"/>
          <p:cNvSpPr/>
          <p:nvPr userDrawn="1"/>
        </p:nvSpPr>
        <p:spPr>
          <a:xfrm>
            <a:off x="3784600" y="3743325"/>
            <a:ext cx="1295400" cy="1295400"/>
          </a:xfrm>
          <a:prstGeom prst="rect">
            <a:avLst/>
          </a:prstGeom>
          <a:solidFill>
            <a:srgbClr val="FFB21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255</a:t>
            </a:r>
          </a:p>
          <a:p>
            <a:pPr algn="ctr"/>
            <a:r>
              <a:rPr lang="es-ES" dirty="0"/>
              <a:t>178</a:t>
            </a:r>
          </a:p>
          <a:p>
            <a:pPr algn="ctr"/>
            <a:r>
              <a:rPr lang="es-ES" dirty="0"/>
              <a:t>26</a:t>
            </a:r>
            <a:endParaRPr lang="en-US" dirty="0"/>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positiva 9">
    <p:spTree>
      <p:nvGrpSpPr>
        <p:cNvPr id="1" name=""/>
        <p:cNvGrpSpPr/>
        <p:nvPr/>
      </p:nvGrpSpPr>
      <p:grpSpPr>
        <a:xfrm>
          <a:off x="0" y="0"/>
          <a:ext cx="0" cy="0"/>
          <a:chOff x="0" y="0"/>
          <a:chExt cx="0" cy="0"/>
        </a:xfrm>
      </p:grpSpPr>
    </p:spTree>
    <p:extLst>
      <p:ext uri="{BB962C8B-B14F-4D97-AF65-F5344CB8AC3E}">
        <p14:creationId xmlns:p14="http://schemas.microsoft.com/office/powerpoint/2010/main" val="67191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sitiva 10">
    <p:spTree>
      <p:nvGrpSpPr>
        <p:cNvPr id="1" name=""/>
        <p:cNvGrpSpPr/>
        <p:nvPr/>
      </p:nvGrpSpPr>
      <p:grpSpPr>
        <a:xfrm>
          <a:off x="0" y="0"/>
          <a:ext cx="0" cy="0"/>
          <a:chOff x="0" y="0"/>
          <a:chExt cx="0" cy="0"/>
        </a:xfrm>
      </p:grpSpPr>
      <p:sp>
        <p:nvSpPr>
          <p:cNvPr id="9" name="Marcador de posición de imagen 8">
            <a:extLst>
              <a:ext uri="{FF2B5EF4-FFF2-40B4-BE49-F238E27FC236}">
                <a16:creationId xmlns:a16="http://schemas.microsoft.com/office/drawing/2014/main" id="{4A1E1C62-7682-45EB-A414-2445831CA734}"/>
              </a:ext>
            </a:extLst>
          </p:cNvPr>
          <p:cNvSpPr>
            <a:spLocks noGrp="1"/>
          </p:cNvSpPr>
          <p:nvPr>
            <p:ph type="pic" sz="quarter" idx="10"/>
          </p:nvPr>
        </p:nvSpPr>
        <p:spPr>
          <a:xfrm>
            <a:off x="9582150" y="1371600"/>
            <a:ext cx="2305050" cy="4076700"/>
          </a:xfrm>
          <a:prstGeom prst="rect">
            <a:avLst/>
          </a:prstGeom>
        </p:spPr>
        <p:txBody>
          <a:bodyPr/>
          <a:lstStyle/>
          <a:p>
            <a:endParaRPr lang="en-US"/>
          </a:p>
        </p:txBody>
      </p:sp>
      <p:sp>
        <p:nvSpPr>
          <p:cNvPr id="11" name="Marcador de posición de imagen 10">
            <a:extLst>
              <a:ext uri="{FF2B5EF4-FFF2-40B4-BE49-F238E27FC236}">
                <a16:creationId xmlns:a16="http://schemas.microsoft.com/office/drawing/2014/main" id="{67FDB8DE-73CA-434E-AB2D-412B8633F229}"/>
              </a:ext>
            </a:extLst>
          </p:cNvPr>
          <p:cNvSpPr>
            <a:spLocks noGrp="1"/>
          </p:cNvSpPr>
          <p:nvPr>
            <p:ph type="pic" sz="quarter" idx="11"/>
          </p:nvPr>
        </p:nvSpPr>
        <p:spPr>
          <a:xfrm>
            <a:off x="7277100" y="1047750"/>
            <a:ext cx="2609850" cy="4648200"/>
          </a:xfrm>
          <a:prstGeom prst="rect">
            <a:avLst/>
          </a:prstGeom>
        </p:spPr>
        <p:txBody>
          <a:bodyPr/>
          <a:lstStyle/>
          <a:p>
            <a:endParaRPr lang="en-US"/>
          </a:p>
        </p:txBody>
      </p:sp>
    </p:spTree>
    <p:extLst>
      <p:ext uri="{BB962C8B-B14F-4D97-AF65-F5344CB8AC3E}">
        <p14:creationId xmlns:p14="http://schemas.microsoft.com/office/powerpoint/2010/main" val="2155618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Diseño personalizado">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B4AE9F9E-652F-43BC-A855-1A8A6E6F909B}"/>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42619697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272822"/>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Diapositia 12">
    <p:spTree>
      <p:nvGrpSpPr>
        <p:cNvPr id="1" name=""/>
        <p:cNvGrpSpPr/>
        <p:nvPr/>
      </p:nvGrpSpPr>
      <p:grpSpPr>
        <a:xfrm>
          <a:off x="0" y="0"/>
          <a:ext cx="0" cy="0"/>
          <a:chOff x="0" y="0"/>
          <a:chExt cx="0" cy="0"/>
        </a:xfrm>
      </p:grpSpPr>
      <p:pic>
        <p:nvPicPr>
          <p:cNvPr id="5" name="Imagen 4">
            <a:extLst>
              <a:ext uri="{FF2B5EF4-FFF2-40B4-BE49-F238E27FC236}">
                <a16:creationId xmlns:a16="http://schemas.microsoft.com/office/drawing/2014/main" id="{19723AD0-435E-42C8-A106-2C52D5969071}"/>
              </a:ext>
            </a:extLst>
          </p:cNvPr>
          <p:cNvPicPr>
            <a:picLocks noChangeAspect="1"/>
          </p:cNvPicPr>
          <p:nvPr userDrawn="1"/>
        </p:nvPicPr>
        <p:blipFill>
          <a:blip r:embed="rId2"/>
          <a:stretch>
            <a:fillRect/>
          </a:stretch>
        </p:blipFill>
        <p:spPr>
          <a:xfrm>
            <a:off x="7252406" y="1223433"/>
            <a:ext cx="5644444" cy="6129867"/>
          </a:xfrm>
          <a:prstGeom prst="rect">
            <a:avLst/>
          </a:prstGeom>
        </p:spPr>
      </p:pic>
      <p:sp>
        <p:nvSpPr>
          <p:cNvPr id="7" name="Marcador de posición de imagen 6">
            <a:extLst>
              <a:ext uri="{FF2B5EF4-FFF2-40B4-BE49-F238E27FC236}">
                <a16:creationId xmlns:a16="http://schemas.microsoft.com/office/drawing/2014/main" id="{6CCBE0DF-04AB-48E3-B31E-4D3143A842EC}"/>
              </a:ext>
            </a:extLst>
          </p:cNvPr>
          <p:cNvSpPr>
            <a:spLocks noGrp="1"/>
          </p:cNvSpPr>
          <p:nvPr>
            <p:ph type="pic" sz="quarter" idx="10" hasCustomPrompt="1"/>
          </p:nvPr>
        </p:nvSpPr>
        <p:spPr>
          <a:xfrm>
            <a:off x="7977188" y="1452563"/>
            <a:ext cx="1625600" cy="3005137"/>
          </a:xfrm>
          <a:prstGeom prst="rect">
            <a:avLst/>
          </a:prstGeom>
        </p:spPr>
        <p:txBody>
          <a:bodyPr/>
          <a:lstStyle>
            <a:lvl1pPr marL="0" indent="0" algn="ctr">
              <a:buNone/>
              <a:defRPr sz="1400">
                <a:solidFill>
                  <a:schemeClr val="bg1"/>
                </a:solidFill>
              </a:defRPr>
            </a:lvl1pPr>
          </a:lstStyle>
          <a:p>
            <a:r>
              <a:rPr lang="es-CO" dirty="0"/>
              <a:t>Haz clic en el icono para agregar una imagen </a:t>
            </a:r>
          </a:p>
        </p:txBody>
      </p:sp>
      <p:grpSp>
        <p:nvGrpSpPr>
          <p:cNvPr id="10" name="Grupo 9">
            <a:extLst>
              <a:ext uri="{FF2B5EF4-FFF2-40B4-BE49-F238E27FC236}">
                <a16:creationId xmlns:a16="http://schemas.microsoft.com/office/drawing/2014/main" id="{AA617BDC-69DD-4022-918A-1ECEA06583EC}"/>
              </a:ext>
            </a:extLst>
          </p:cNvPr>
          <p:cNvGrpSpPr/>
          <p:nvPr userDrawn="1"/>
        </p:nvGrpSpPr>
        <p:grpSpPr>
          <a:xfrm>
            <a:off x="6324600" y="5381625"/>
            <a:ext cx="6724650" cy="3171825"/>
            <a:chOff x="6324600" y="5381625"/>
            <a:chExt cx="6724650" cy="3171825"/>
          </a:xfrm>
        </p:grpSpPr>
        <p:sp>
          <p:nvSpPr>
            <p:cNvPr id="8" name="Rectángulo 7">
              <a:extLst>
                <a:ext uri="{FF2B5EF4-FFF2-40B4-BE49-F238E27FC236}">
                  <a16:creationId xmlns:a16="http://schemas.microsoft.com/office/drawing/2014/main" id="{AD7CEDEB-5678-4A7A-BC4F-BF5B0D11280A}"/>
                </a:ext>
              </a:extLst>
            </p:cNvPr>
            <p:cNvSpPr/>
            <p:nvPr userDrawn="1"/>
          </p:nvSpPr>
          <p:spPr>
            <a:xfrm>
              <a:off x="6324600" y="6838950"/>
              <a:ext cx="6572250" cy="17145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9" name="Rectángulo 8">
              <a:extLst>
                <a:ext uri="{FF2B5EF4-FFF2-40B4-BE49-F238E27FC236}">
                  <a16:creationId xmlns:a16="http://schemas.microsoft.com/office/drawing/2014/main" id="{62533E35-5D8B-4E59-88DF-57B6A7F62A18}"/>
                </a:ext>
              </a:extLst>
            </p:cNvPr>
            <p:cNvSpPr/>
            <p:nvPr userDrawn="1"/>
          </p:nvSpPr>
          <p:spPr>
            <a:xfrm>
              <a:off x="12192000" y="5381625"/>
              <a:ext cx="857250" cy="1714500"/>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spTree>
    <p:extLst>
      <p:ext uri="{BB962C8B-B14F-4D97-AF65-F5344CB8AC3E}">
        <p14:creationId xmlns:p14="http://schemas.microsoft.com/office/powerpoint/2010/main" val="1009150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iapositia 3">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7FFB1754-518F-41CF-A70F-F9DB56A872DF}"/>
              </a:ext>
            </a:extLst>
          </p:cNvPr>
          <p:cNvSpPr>
            <a:spLocks noGrp="1"/>
          </p:cNvSpPr>
          <p:nvPr>
            <p:ph type="pic" sz="quarter" idx="10" hasCustomPrompt="1"/>
          </p:nvPr>
        </p:nvSpPr>
        <p:spPr>
          <a:xfrm>
            <a:off x="0" y="1428750"/>
            <a:ext cx="3867150" cy="3886200"/>
          </a:xfrm>
          <a:prstGeom prst="rect">
            <a:avLst/>
          </a:prstGeom>
        </p:spPr>
        <p:txBody>
          <a:bodyPr/>
          <a:lstStyle>
            <a:lvl1pPr marL="0" indent="0">
              <a:buNone/>
              <a:defRPr sz="2400"/>
            </a:lvl1pPr>
          </a:lstStyle>
          <a:p>
            <a:r>
              <a:rPr lang="en-US" noProof="0" dirty="0"/>
              <a:t>Click on the Icon to add an image</a:t>
            </a:r>
            <a:endParaRPr lang="es-CO" dirty="0"/>
          </a:p>
        </p:txBody>
      </p:sp>
      <p:sp>
        <p:nvSpPr>
          <p:cNvPr id="7" name="Marcador de posición de imagen 5">
            <a:extLst>
              <a:ext uri="{FF2B5EF4-FFF2-40B4-BE49-F238E27FC236}">
                <a16:creationId xmlns:a16="http://schemas.microsoft.com/office/drawing/2014/main" id="{9721675D-F538-486E-9979-B851C13FD9C7}"/>
              </a:ext>
            </a:extLst>
          </p:cNvPr>
          <p:cNvSpPr>
            <a:spLocks noGrp="1"/>
          </p:cNvSpPr>
          <p:nvPr>
            <p:ph type="pic" sz="quarter" idx="11" hasCustomPrompt="1"/>
          </p:nvPr>
        </p:nvSpPr>
        <p:spPr>
          <a:xfrm>
            <a:off x="8591550" y="1428750"/>
            <a:ext cx="3600450" cy="38862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r>
              <a:rPr lang="en-US" noProof="0" dirty="0"/>
              <a:t>Click on the Icon to add an image</a:t>
            </a:r>
            <a:endParaRPr lang="es-CO" dirty="0"/>
          </a:p>
          <a:p>
            <a:endParaRPr lang="es-CO" dirty="0"/>
          </a:p>
        </p:txBody>
      </p:sp>
    </p:spTree>
    <p:extLst>
      <p:ext uri="{BB962C8B-B14F-4D97-AF65-F5344CB8AC3E}">
        <p14:creationId xmlns:p14="http://schemas.microsoft.com/office/powerpoint/2010/main" val="31141574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Diapositia 11">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BAEB1AA7-1705-433A-8F21-7E9D6CD4E1CD}"/>
              </a:ext>
            </a:extLst>
          </p:cNvPr>
          <p:cNvSpPr>
            <a:spLocks noGrp="1"/>
          </p:cNvSpPr>
          <p:nvPr>
            <p:ph type="pic" sz="quarter" idx="10" hasCustomPrompt="1"/>
          </p:nvPr>
        </p:nvSpPr>
        <p:spPr>
          <a:xfrm>
            <a:off x="838200" y="838200"/>
            <a:ext cx="5676900" cy="4838700"/>
          </a:xfrm>
          <a:prstGeom prst="rect">
            <a:avLst/>
          </a:prstGeom>
        </p:spPr>
        <p:txBody>
          <a:bodyPr/>
          <a:lstStyle>
            <a:lvl1pPr marL="0" indent="0">
              <a:buNone/>
              <a:defRPr sz="2000"/>
            </a:lvl1pPr>
          </a:lstStyle>
          <a:p>
            <a:r>
              <a:rPr lang="es-CO" dirty="0"/>
              <a:t>Haz clic en el icono para agregar imagen, después haz clic derecho y enviar al fondo </a:t>
            </a:r>
          </a:p>
        </p:txBody>
      </p:sp>
    </p:spTree>
    <p:extLst>
      <p:ext uri="{BB962C8B-B14F-4D97-AF65-F5344CB8AC3E}">
        <p14:creationId xmlns:p14="http://schemas.microsoft.com/office/powerpoint/2010/main" val="10216889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Diapositia 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40576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632137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48894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823450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1">
    <p:spTree>
      <p:nvGrpSpPr>
        <p:cNvPr id="1" name=""/>
        <p:cNvGrpSpPr/>
        <p:nvPr/>
      </p:nvGrpSpPr>
      <p:grpSpPr>
        <a:xfrm>
          <a:off x="0" y="0"/>
          <a:ext cx="0" cy="0"/>
          <a:chOff x="0" y="0"/>
          <a:chExt cx="0" cy="0"/>
        </a:xfrm>
      </p:grpSpPr>
      <p:sp>
        <p:nvSpPr>
          <p:cNvPr id="11" name="Marcador de posición de imagen 10">
            <a:extLst>
              <a:ext uri="{FF2B5EF4-FFF2-40B4-BE49-F238E27FC236}">
                <a16:creationId xmlns:a16="http://schemas.microsoft.com/office/drawing/2014/main" id="{0347B16B-9C2C-4D16-9B21-06B9EABFFDC0}"/>
              </a:ext>
            </a:extLst>
          </p:cNvPr>
          <p:cNvSpPr>
            <a:spLocks noGrp="1"/>
          </p:cNvSpPr>
          <p:nvPr>
            <p:ph type="pic" sz="quarter" idx="10"/>
          </p:nvPr>
        </p:nvSpPr>
        <p:spPr>
          <a:xfrm>
            <a:off x="0" y="0"/>
            <a:ext cx="4200525"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2">
    <p:spTree>
      <p:nvGrpSpPr>
        <p:cNvPr id="1" name=""/>
        <p:cNvGrpSpPr/>
        <p:nvPr/>
      </p:nvGrpSpPr>
      <p:grpSpPr>
        <a:xfrm>
          <a:off x="0" y="0"/>
          <a:ext cx="0" cy="0"/>
          <a:chOff x="0" y="0"/>
          <a:chExt cx="0" cy="0"/>
        </a:xfrm>
      </p:grpSpPr>
      <p:sp>
        <p:nvSpPr>
          <p:cNvPr id="5"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3">
    <p:spTree>
      <p:nvGrpSpPr>
        <p:cNvPr id="1" name=""/>
        <p:cNvGrpSpPr/>
        <p:nvPr/>
      </p:nvGrpSpPr>
      <p:grpSpPr>
        <a:xfrm>
          <a:off x="0" y="0"/>
          <a:ext cx="0" cy="0"/>
          <a:chOff x="0" y="0"/>
          <a:chExt cx="0" cy="0"/>
        </a:xfrm>
      </p:grpSpPr>
      <p:sp>
        <p:nvSpPr>
          <p:cNvPr id="6" name="Marcador de posición de imagen 10">
            <a:extLst>
              <a:ext uri="{FF2B5EF4-FFF2-40B4-BE49-F238E27FC236}">
                <a16:creationId xmlns:a16="http://schemas.microsoft.com/office/drawing/2014/main" id="{68494928-CF9A-408F-BDFF-886015B1FE8D}"/>
              </a:ext>
            </a:extLst>
          </p:cNvPr>
          <p:cNvSpPr>
            <a:spLocks noGrp="1"/>
          </p:cNvSpPr>
          <p:nvPr>
            <p:ph type="pic" sz="quarter" idx="10"/>
          </p:nvPr>
        </p:nvSpPr>
        <p:spPr>
          <a:xfrm>
            <a:off x="0" y="0"/>
            <a:ext cx="12192000" cy="6858000"/>
          </a:xfrm>
          <a:prstGeom prst="rect">
            <a:avLst/>
          </a:prstGeom>
        </p:spPr>
        <p:txBody>
          <a:bodyPr/>
          <a:lstStyle>
            <a:lvl1pPr>
              <a:defRPr sz="2000"/>
            </a:lvl1p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4">
    <p:spTree>
      <p:nvGrpSpPr>
        <p:cNvPr id="1" name=""/>
        <p:cNvGrpSpPr/>
        <p:nvPr/>
      </p:nvGrpSpPr>
      <p:grpSpPr>
        <a:xfrm>
          <a:off x="0" y="0"/>
          <a:ext cx="0" cy="0"/>
          <a:chOff x="0" y="0"/>
          <a:chExt cx="0" cy="0"/>
        </a:xfrm>
      </p:grpSpPr>
      <p:sp>
        <p:nvSpPr>
          <p:cNvPr id="7" name="Marcador de posición de imagen 2">
            <a:extLst>
              <a:ext uri="{FF2B5EF4-FFF2-40B4-BE49-F238E27FC236}">
                <a16:creationId xmlns:a16="http://schemas.microsoft.com/office/drawing/2014/main" id="{2C4FB51C-EAB8-454B-AA5E-2D566DE1471E}"/>
              </a:ext>
            </a:extLst>
          </p:cNvPr>
          <p:cNvSpPr>
            <a:spLocks noGrp="1"/>
          </p:cNvSpPr>
          <p:nvPr>
            <p:ph type="pic" sz="quarter" idx="10"/>
          </p:nvPr>
        </p:nvSpPr>
        <p:spPr>
          <a:xfrm>
            <a:off x="362855" y="714376"/>
            <a:ext cx="4317207" cy="2162174"/>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positiva 5">
    <p:spTree>
      <p:nvGrpSpPr>
        <p:cNvPr id="1" name=""/>
        <p:cNvGrpSpPr/>
        <p:nvPr/>
      </p:nvGrpSpPr>
      <p:grpSpPr>
        <a:xfrm>
          <a:off x="0" y="0"/>
          <a:ext cx="0" cy="0"/>
          <a:chOff x="0" y="0"/>
          <a:chExt cx="0" cy="0"/>
        </a:xfrm>
      </p:grpSpPr>
      <p:sp>
        <p:nvSpPr>
          <p:cNvPr id="7" name="Marcador de posición de imagen 6"/>
          <p:cNvSpPr>
            <a:spLocks noGrp="1"/>
          </p:cNvSpPr>
          <p:nvPr>
            <p:ph type="pic" sz="quarter" idx="10"/>
          </p:nvPr>
        </p:nvSpPr>
        <p:spPr>
          <a:xfrm>
            <a:off x="2686050" y="697296"/>
            <a:ext cx="2152650" cy="3095109"/>
          </a:xfrm>
          <a:prstGeom prst="rect">
            <a:avLst/>
          </a:prstGeom>
        </p:spPr>
        <p:txBody>
          <a:bodyPr/>
          <a:lstStyle/>
          <a:p>
            <a:endParaRPr lang="en-US"/>
          </a:p>
        </p:txBody>
      </p:sp>
      <p:sp>
        <p:nvSpPr>
          <p:cNvPr id="9" name="Marcador de posición de imagen 6"/>
          <p:cNvSpPr>
            <a:spLocks noGrp="1"/>
          </p:cNvSpPr>
          <p:nvPr>
            <p:ph type="pic" sz="quarter" idx="12"/>
          </p:nvPr>
        </p:nvSpPr>
        <p:spPr>
          <a:xfrm>
            <a:off x="6896100" y="697296"/>
            <a:ext cx="2152650" cy="3095109"/>
          </a:xfrm>
          <a:prstGeom prst="rect">
            <a:avLst/>
          </a:prstGeom>
        </p:spPr>
        <p:txBody>
          <a:bodyPr/>
          <a:lstStyle/>
          <a:p>
            <a:endParaRPr lang="en-US"/>
          </a:p>
        </p:txBody>
      </p:sp>
      <p:sp>
        <p:nvSpPr>
          <p:cNvPr id="8" name="Marcador de posición de imagen 6"/>
          <p:cNvSpPr>
            <a:spLocks noGrp="1"/>
          </p:cNvSpPr>
          <p:nvPr>
            <p:ph type="pic" sz="quarter" idx="11"/>
          </p:nvPr>
        </p:nvSpPr>
        <p:spPr>
          <a:xfrm>
            <a:off x="4343400" y="362857"/>
            <a:ext cx="3048000" cy="3802743"/>
          </a:xfrm>
          <a:prstGeom prst="rect">
            <a:avLst/>
          </a:prstGeom>
        </p:spPr>
        <p:txBody>
          <a:bodyPr/>
          <a:lstStyle/>
          <a:p>
            <a:endParaRPr lang="en-US"/>
          </a:p>
        </p:txBody>
      </p:sp>
    </p:spTree>
    <p:extLst>
      <p:ext uri="{BB962C8B-B14F-4D97-AF65-F5344CB8AC3E}">
        <p14:creationId xmlns:p14="http://schemas.microsoft.com/office/powerpoint/2010/main" val="249913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a 6">
    <p:spTree>
      <p:nvGrpSpPr>
        <p:cNvPr id="1" name=""/>
        <p:cNvGrpSpPr/>
        <p:nvPr/>
      </p:nvGrpSpPr>
      <p:grpSpPr>
        <a:xfrm>
          <a:off x="0" y="0"/>
          <a:ext cx="0" cy="0"/>
          <a:chOff x="0" y="0"/>
          <a:chExt cx="0" cy="0"/>
        </a:xfrm>
      </p:grpSpPr>
      <p:sp>
        <p:nvSpPr>
          <p:cNvPr id="7"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7334250"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358180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a 7">
    <p:spTree>
      <p:nvGrpSpPr>
        <p:cNvPr id="1" name=""/>
        <p:cNvGrpSpPr/>
        <p:nvPr/>
      </p:nvGrpSpPr>
      <p:grpSpPr>
        <a:xfrm>
          <a:off x="0" y="0"/>
          <a:ext cx="0" cy="0"/>
          <a:chOff x="0" y="0"/>
          <a:chExt cx="0" cy="0"/>
        </a:xfrm>
      </p:grpSpPr>
      <p:sp>
        <p:nvSpPr>
          <p:cNvPr id="3"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5559879" y="1000579"/>
            <a:ext cx="1914978" cy="1914978"/>
          </a:xfrm>
          <a:prstGeom prst="ellipse">
            <a:avLst/>
          </a:prstGeom>
        </p:spPr>
        <p:txBody>
          <a:bodyPr/>
          <a:lstStyle>
            <a:lvl1pPr marL="0" indent="0">
              <a:buNone/>
              <a:defRPr sz="1600"/>
            </a:lvl1pPr>
          </a:lstStyle>
          <a:p>
            <a:endParaRPr lang="en-US" dirty="0"/>
          </a:p>
        </p:txBody>
      </p:sp>
      <p:sp>
        <p:nvSpPr>
          <p:cNvPr id="5" name="Marcador de posición de imagen 3">
            <a:extLst>
              <a:ext uri="{FF2B5EF4-FFF2-40B4-BE49-F238E27FC236}">
                <a16:creationId xmlns:a16="http://schemas.microsoft.com/office/drawing/2014/main" id="{5F5567E8-3E6D-4407-B177-D2D3262F61AE}"/>
              </a:ext>
            </a:extLst>
          </p:cNvPr>
          <p:cNvSpPr>
            <a:spLocks noGrp="1"/>
          </p:cNvSpPr>
          <p:nvPr>
            <p:ph type="pic" sz="quarter" idx="11"/>
          </p:nvPr>
        </p:nvSpPr>
        <p:spPr>
          <a:xfrm>
            <a:off x="5559879" y="3576865"/>
            <a:ext cx="1914978" cy="1914978"/>
          </a:xfrm>
          <a:prstGeom prst="ellipse">
            <a:avLst/>
          </a:prstGeom>
        </p:spPr>
        <p:txBody>
          <a:bodyPr/>
          <a:lstStyle>
            <a:lvl1pPr marL="0" indent="0">
              <a:buNone/>
              <a:defRPr sz="1600"/>
            </a:lvl1pPr>
          </a:lstStyle>
          <a:p>
            <a:endParaRPr lang="en-US" dirty="0"/>
          </a:p>
        </p:txBody>
      </p:sp>
    </p:spTree>
    <p:extLst>
      <p:ext uri="{BB962C8B-B14F-4D97-AF65-F5344CB8AC3E}">
        <p14:creationId xmlns:p14="http://schemas.microsoft.com/office/powerpoint/2010/main" val="25852961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iapositiva 8">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5F5567E8-3E6D-4407-B177-D2D3262F61AE}"/>
              </a:ext>
            </a:extLst>
          </p:cNvPr>
          <p:cNvSpPr>
            <a:spLocks noGrp="1"/>
          </p:cNvSpPr>
          <p:nvPr>
            <p:ph type="pic" sz="quarter" idx="10"/>
          </p:nvPr>
        </p:nvSpPr>
        <p:spPr>
          <a:xfrm>
            <a:off x="1365250" y="1581150"/>
            <a:ext cx="3638550" cy="3638550"/>
          </a:xfrm>
          <a:prstGeom prst="ellipse">
            <a:avLst/>
          </a:prstGeom>
        </p:spPr>
        <p:txBody>
          <a:bodyPr/>
          <a:lstStyle/>
          <a:p>
            <a:endParaRPr lang="en-US"/>
          </a:p>
        </p:txBody>
      </p:sp>
    </p:spTree>
    <p:extLst>
      <p:ext uri="{BB962C8B-B14F-4D97-AF65-F5344CB8AC3E}">
        <p14:creationId xmlns:p14="http://schemas.microsoft.com/office/powerpoint/2010/main" val="3088542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hyperlink" Target="http://free-powerpoint-templates-download.com/" TargetMode="Externa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hyperlink" Target="https://slidesgratis.com/" TargetMode="Externa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userDrawn="1"/>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userDrawn="1"/>
        </p:nvSpPr>
        <p:spPr>
          <a:xfrm>
            <a:off x="1659310" y="-688899"/>
            <a:ext cx="2367636" cy="369332"/>
          </a:xfrm>
          <a:prstGeom prst="rect">
            <a:avLst/>
          </a:prstGeom>
          <a:noFill/>
        </p:spPr>
        <p:txBody>
          <a:bodyPr wrap="none" rtlCol="0">
            <a:spAutoFit/>
          </a:bodyPr>
          <a:lstStyle/>
          <a:p>
            <a:r>
              <a:rPr lang="en-US" dirty="0">
                <a:solidFill>
                  <a:schemeClr val="bg1"/>
                </a:solidFill>
                <a:hlinkClick r:id="rId21">
                  <a:extLst>
                    <a:ext uri="{A12FA001-AC4F-418D-AE19-62706E023703}">
                      <ahyp:hlinkClr xmlns:ahyp="http://schemas.microsoft.com/office/drawing/2018/hyperlinkcolor" val="tx"/>
                    </a:ext>
                  </a:extLst>
                </a:hlinkClick>
              </a:rPr>
              <a:t>http://ppthemes.com/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userDrawn="1"/>
        </p:nvSpPr>
        <p:spPr>
          <a:xfrm>
            <a:off x="8659820" y="-645106"/>
            <a:ext cx="2659702" cy="369332"/>
          </a:xfrm>
          <a:prstGeom prst="rect">
            <a:avLst/>
          </a:prstGeom>
          <a:noFill/>
        </p:spPr>
        <p:txBody>
          <a:bodyPr wrap="none" rtlCol="0">
            <a:spAutoFit/>
          </a:bodyPr>
          <a:lstStyle/>
          <a:p>
            <a:r>
              <a:rPr lang="en-US" dirty="0">
                <a:solidFill>
                  <a:schemeClr val="bg1"/>
                </a:solidFill>
                <a:hlinkClick r:id="rId23">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24" cstate="hq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92" r:id="rId4"/>
    <p:sldLayoutId id="2147483688" r:id="rId5"/>
    <p:sldLayoutId id="2147483689" r:id="rId6"/>
    <p:sldLayoutId id="2147483686" r:id="rId7"/>
    <p:sldLayoutId id="2147483668" r:id="rId8"/>
    <p:sldLayoutId id="2147483682" r:id="rId9"/>
    <p:sldLayoutId id="2147483660" r:id="rId10"/>
    <p:sldLayoutId id="2147483699" r:id="rId11"/>
    <p:sldLayoutId id="2147483698" r:id="rId12"/>
    <p:sldLayoutId id="2147483704" r:id="rId13"/>
    <p:sldLayoutId id="2147483709" r:id="rId14"/>
    <p:sldLayoutId id="2147483710" r:id="rId15"/>
    <p:sldLayoutId id="2147483711" r:id="rId16"/>
    <p:sldLayoutId id="2147483712" r:id="rId17"/>
    <p:sldLayoutId id="2147483714" r:id="rId18"/>
    <p:sldLayoutId id="2147483715" r:id="rId1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google.com/specimen/Montserrat?preview.text_type=custom" TargetMode="Externa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9.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0.xml"/><Relationship Id="rId4" Type="http://schemas.openxmlformats.org/officeDocument/2006/relationships/image" Target="../media/image6.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bg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rPr>
              <a:t>Monserrat Font </a:t>
            </a:r>
            <a:r>
              <a:rPr lang="en-US" altLang="ja-JP" sz="1400" b="1" dirty="0">
                <a:solidFill>
                  <a:schemeClr val="bg1"/>
                </a:solidFill>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bg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37"/>
          <p:cNvGrpSpPr>
            <a:grpSpLocks/>
          </p:cNvGrpSpPr>
          <p:nvPr/>
        </p:nvGrpSpPr>
        <p:grpSpPr bwMode="auto">
          <a:xfrm>
            <a:off x="3625059" y="2811463"/>
            <a:ext cx="3613944" cy="1077098"/>
            <a:chOff x="2579617" y="6527169"/>
            <a:chExt cx="7226853" cy="2153858"/>
          </a:xfrm>
        </p:grpSpPr>
        <p:grpSp>
          <p:nvGrpSpPr>
            <p:cNvPr id="39" name="Group 38"/>
            <p:cNvGrpSpPr/>
            <p:nvPr/>
          </p:nvGrpSpPr>
          <p:grpSpPr>
            <a:xfrm>
              <a:off x="8401547" y="6527169"/>
              <a:ext cx="1404923" cy="1294259"/>
              <a:chOff x="13296064" y="10607541"/>
              <a:chExt cx="1265763" cy="1166060"/>
            </a:xfrm>
            <a:solidFill>
              <a:schemeClr val="accent2"/>
            </a:solidFill>
          </p:grpSpPr>
          <p:sp>
            <p:nvSpPr>
              <p:cNvPr id="51"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55"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3"/>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40" name="Freeform 39"/>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27705" name="Group 41"/>
            <p:cNvGrpSpPr>
              <a:grpSpLocks/>
            </p:cNvGrpSpPr>
            <p:nvPr/>
          </p:nvGrpSpPr>
          <p:grpSpPr bwMode="auto">
            <a:xfrm>
              <a:off x="7972912" y="7036446"/>
              <a:ext cx="304072" cy="303870"/>
              <a:chOff x="8571240" y="5550087"/>
              <a:chExt cx="304072" cy="303870"/>
            </a:xfrm>
          </p:grpSpPr>
          <p:sp>
            <p:nvSpPr>
              <p:cNvPr id="46"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1C8EE4"/>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8" name="Group 47"/>
              <p:cNvGrpSpPr/>
              <p:nvPr/>
            </p:nvGrpSpPr>
            <p:grpSpPr>
              <a:xfrm>
                <a:off x="8633181" y="5620427"/>
                <a:ext cx="183006" cy="180070"/>
                <a:chOff x="8633181" y="5620427"/>
                <a:chExt cx="183006" cy="180070"/>
              </a:xfrm>
              <a:solidFill>
                <a:schemeClr val="bg1"/>
              </a:solidFill>
            </p:grpSpPr>
            <p:sp>
              <p:nvSpPr>
                <p:cNvPr id="49"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50"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27706" name="TextBox 42"/>
            <p:cNvSpPr txBox="1">
              <a:spLocks noChangeArrowheads="1"/>
            </p:cNvSpPr>
            <p:nvPr/>
          </p:nvSpPr>
          <p:spPr bwMode="auto">
            <a:xfrm>
              <a:off x="6669515" y="6773924"/>
              <a:ext cx="1382162"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27707" name="TextBox 44"/>
            <p:cNvSpPr txBox="1">
              <a:spLocks noChangeArrowheads="1"/>
            </p:cNvSpPr>
            <p:nvPr/>
          </p:nvSpPr>
          <p:spPr bwMode="auto">
            <a:xfrm>
              <a:off x="2579617" y="7261154"/>
              <a:ext cx="5482415"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27652" name="Group 86"/>
          <p:cNvGrpSpPr>
            <a:grpSpLocks/>
          </p:cNvGrpSpPr>
          <p:nvPr/>
        </p:nvGrpSpPr>
        <p:grpSpPr bwMode="auto">
          <a:xfrm>
            <a:off x="3625059" y="4181475"/>
            <a:ext cx="3613944" cy="1077098"/>
            <a:chOff x="2579617" y="6527169"/>
            <a:chExt cx="7226853" cy="2153858"/>
          </a:xfrm>
        </p:grpSpPr>
        <p:grpSp>
          <p:nvGrpSpPr>
            <p:cNvPr id="88" name="Group 87"/>
            <p:cNvGrpSpPr/>
            <p:nvPr/>
          </p:nvGrpSpPr>
          <p:grpSpPr>
            <a:xfrm>
              <a:off x="8401547" y="6527169"/>
              <a:ext cx="1404923" cy="1294259"/>
              <a:chOff x="13296064" y="10607541"/>
              <a:chExt cx="1265763" cy="1166060"/>
            </a:xfrm>
            <a:solidFill>
              <a:schemeClr val="accent2"/>
            </a:solidFill>
          </p:grpSpPr>
          <p:sp>
            <p:nvSpPr>
              <p:cNvPr id="97"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4"/>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98"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5"/>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89" name="Freeform 88"/>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27690" name="Group 89"/>
            <p:cNvGrpSpPr>
              <a:grpSpLocks/>
            </p:cNvGrpSpPr>
            <p:nvPr/>
          </p:nvGrpSpPr>
          <p:grpSpPr bwMode="auto">
            <a:xfrm>
              <a:off x="7972912" y="7036446"/>
              <a:ext cx="304072" cy="303870"/>
              <a:chOff x="8571240" y="5550087"/>
              <a:chExt cx="304072" cy="303870"/>
            </a:xfrm>
          </p:grpSpPr>
          <p:sp>
            <p:nvSpPr>
              <p:cNvPr id="93"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rgbClr val="A5CA36"/>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94" name="Group 93"/>
              <p:cNvGrpSpPr/>
              <p:nvPr/>
            </p:nvGrpSpPr>
            <p:grpSpPr>
              <a:xfrm>
                <a:off x="8633181" y="5620427"/>
                <a:ext cx="183006" cy="180070"/>
                <a:chOff x="8633181" y="5620427"/>
                <a:chExt cx="183006" cy="180070"/>
              </a:xfrm>
              <a:solidFill>
                <a:schemeClr val="bg1"/>
              </a:solidFill>
            </p:grpSpPr>
            <p:sp>
              <p:nvSpPr>
                <p:cNvPr id="95"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96"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27691" name="TextBox 90"/>
            <p:cNvSpPr txBox="1">
              <a:spLocks noChangeArrowheads="1"/>
            </p:cNvSpPr>
            <p:nvPr/>
          </p:nvSpPr>
          <p:spPr bwMode="auto">
            <a:xfrm>
              <a:off x="6669513" y="6773924"/>
              <a:ext cx="1382162"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27692" name="TextBox 91"/>
            <p:cNvSpPr txBox="1">
              <a:spLocks noChangeArrowheads="1"/>
            </p:cNvSpPr>
            <p:nvPr/>
          </p:nvSpPr>
          <p:spPr bwMode="auto">
            <a:xfrm>
              <a:off x="2579617" y="7261154"/>
              <a:ext cx="5482415"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grpSp>
        <p:nvGrpSpPr>
          <p:cNvPr id="27654" name="Group 111"/>
          <p:cNvGrpSpPr>
            <a:grpSpLocks/>
          </p:cNvGrpSpPr>
          <p:nvPr/>
        </p:nvGrpSpPr>
        <p:grpSpPr bwMode="auto">
          <a:xfrm>
            <a:off x="3625059" y="1452563"/>
            <a:ext cx="3613944" cy="1077098"/>
            <a:chOff x="2579617" y="6527169"/>
            <a:chExt cx="7226853" cy="2153858"/>
          </a:xfrm>
        </p:grpSpPr>
        <p:grpSp>
          <p:nvGrpSpPr>
            <p:cNvPr id="113" name="Group 112"/>
            <p:cNvGrpSpPr/>
            <p:nvPr/>
          </p:nvGrpSpPr>
          <p:grpSpPr>
            <a:xfrm>
              <a:off x="8401547" y="6527169"/>
              <a:ext cx="1404923" cy="1294259"/>
              <a:chOff x="13296064" y="10607541"/>
              <a:chExt cx="1265763" cy="1166060"/>
            </a:xfrm>
            <a:solidFill>
              <a:schemeClr val="accent2"/>
            </a:solidFill>
          </p:grpSpPr>
          <p:sp>
            <p:nvSpPr>
              <p:cNvPr id="122" name="Freeform 269"/>
              <p:cNvSpPr>
                <a:spLocks noChangeArrowheads="1"/>
              </p:cNvSpPr>
              <p:nvPr/>
            </p:nvSpPr>
            <p:spPr bwMode="auto">
              <a:xfrm>
                <a:off x="13349333" y="10670914"/>
                <a:ext cx="1141470" cy="1039314"/>
              </a:xfrm>
              <a:custGeom>
                <a:avLst/>
                <a:gdLst>
                  <a:gd name="T0" fmla="*/ 994 w 1989"/>
                  <a:gd name="T1" fmla="*/ 0 h 1812"/>
                  <a:gd name="T2" fmla="*/ 994 w 1989"/>
                  <a:gd name="T3" fmla="*/ 0 h 1812"/>
                  <a:gd name="T4" fmla="*/ 354 w 1989"/>
                  <a:gd name="T5" fmla="*/ 268 h 1812"/>
                  <a:gd name="T6" fmla="*/ 354 w 1989"/>
                  <a:gd name="T7" fmla="*/ 1548 h 1812"/>
                  <a:gd name="T8" fmla="*/ 994 w 1989"/>
                  <a:gd name="T9" fmla="*/ 1811 h 1812"/>
                  <a:gd name="T10" fmla="*/ 1634 w 1989"/>
                  <a:gd name="T11" fmla="*/ 1548 h 1812"/>
                  <a:gd name="T12" fmla="*/ 1634 w 1989"/>
                  <a:gd name="T13" fmla="*/ 268 h 1812"/>
                  <a:gd name="T14" fmla="*/ 994 w 1989"/>
                  <a:gd name="T15" fmla="*/ 0 h 18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89" h="1812">
                    <a:moveTo>
                      <a:pt x="994" y="0"/>
                    </a:moveTo>
                    <a:lnTo>
                      <a:pt x="994" y="0"/>
                    </a:lnTo>
                    <a:cubicBezTo>
                      <a:pt x="766" y="0"/>
                      <a:pt x="532" y="91"/>
                      <a:pt x="354" y="268"/>
                    </a:cubicBezTo>
                    <a:cubicBezTo>
                      <a:pt x="0" y="622"/>
                      <a:pt x="0" y="1194"/>
                      <a:pt x="354" y="1548"/>
                    </a:cubicBezTo>
                    <a:cubicBezTo>
                      <a:pt x="532" y="1725"/>
                      <a:pt x="766" y="1811"/>
                      <a:pt x="994" y="1811"/>
                    </a:cubicBezTo>
                    <a:cubicBezTo>
                      <a:pt x="1229" y="1811"/>
                      <a:pt x="1457" y="1725"/>
                      <a:pt x="1634" y="1548"/>
                    </a:cubicBezTo>
                    <a:cubicBezTo>
                      <a:pt x="1988" y="1194"/>
                      <a:pt x="1988" y="622"/>
                      <a:pt x="1634" y="268"/>
                    </a:cubicBezTo>
                    <a:cubicBezTo>
                      <a:pt x="1457" y="91"/>
                      <a:pt x="1229" y="0"/>
                      <a:pt x="994" y="0"/>
                    </a:cubicBezTo>
                  </a:path>
                </a:pathLst>
              </a:custGeom>
              <a:solidFill>
                <a:schemeClr val="accent2"/>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123" name="Freeform 270"/>
              <p:cNvSpPr>
                <a:spLocks noChangeArrowheads="1"/>
              </p:cNvSpPr>
              <p:nvPr/>
            </p:nvSpPr>
            <p:spPr bwMode="auto">
              <a:xfrm>
                <a:off x="13296064" y="10607541"/>
                <a:ext cx="1265763" cy="1166060"/>
              </a:xfrm>
              <a:custGeom>
                <a:avLst/>
                <a:gdLst>
                  <a:gd name="T0" fmla="*/ 1085 w 2206"/>
                  <a:gd name="T1" fmla="*/ 2005 h 2035"/>
                  <a:gd name="T2" fmla="*/ 1085 w 2206"/>
                  <a:gd name="T3" fmla="*/ 2005 h 2035"/>
                  <a:gd name="T4" fmla="*/ 383 w 2206"/>
                  <a:gd name="T5" fmla="*/ 1714 h 2035"/>
                  <a:gd name="T6" fmla="*/ 383 w 2206"/>
                  <a:gd name="T7" fmla="*/ 314 h 2035"/>
                  <a:gd name="T8" fmla="*/ 1085 w 2206"/>
                  <a:gd name="T9" fmla="*/ 23 h 2035"/>
                  <a:gd name="T10" fmla="*/ 1788 w 2206"/>
                  <a:gd name="T11" fmla="*/ 314 h 2035"/>
                  <a:gd name="T12" fmla="*/ 1788 w 2206"/>
                  <a:gd name="T13" fmla="*/ 1714 h 2035"/>
                  <a:gd name="T14" fmla="*/ 1085 w 2206"/>
                  <a:gd name="T15" fmla="*/ 2005 h 2035"/>
                  <a:gd name="T16" fmla="*/ 1085 w 2206"/>
                  <a:gd name="T17" fmla="*/ 0 h 2035"/>
                  <a:gd name="T18" fmla="*/ 1085 w 2206"/>
                  <a:gd name="T19" fmla="*/ 0 h 2035"/>
                  <a:gd name="T20" fmla="*/ 366 w 2206"/>
                  <a:gd name="T21" fmla="*/ 297 h 2035"/>
                  <a:gd name="T22" fmla="*/ 68 w 2206"/>
                  <a:gd name="T23" fmla="*/ 1017 h 2035"/>
                  <a:gd name="T24" fmla="*/ 366 w 2206"/>
                  <a:gd name="T25" fmla="*/ 1737 h 2035"/>
                  <a:gd name="T26" fmla="*/ 1085 w 2206"/>
                  <a:gd name="T27" fmla="*/ 2034 h 2035"/>
                  <a:gd name="T28" fmla="*/ 1085 w 2206"/>
                  <a:gd name="T29" fmla="*/ 2034 h 2035"/>
                  <a:gd name="T30" fmla="*/ 1805 w 2206"/>
                  <a:gd name="T31" fmla="*/ 1737 h 2035"/>
                  <a:gd name="T32" fmla="*/ 1805 w 2206"/>
                  <a:gd name="T33" fmla="*/ 297 h 2035"/>
                  <a:gd name="T34" fmla="*/ 1085 w 2206"/>
                  <a:gd name="T35" fmla="*/ 0 h 2035"/>
                  <a:gd name="T36" fmla="*/ 1085 w 2206"/>
                  <a:gd name="T37" fmla="*/ 2005 h 2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206" h="2035">
                    <a:moveTo>
                      <a:pt x="1085" y="2005"/>
                    </a:moveTo>
                    <a:lnTo>
                      <a:pt x="1085" y="2005"/>
                    </a:lnTo>
                    <a:cubicBezTo>
                      <a:pt x="823" y="2005"/>
                      <a:pt x="571" y="1902"/>
                      <a:pt x="383" y="1714"/>
                    </a:cubicBezTo>
                    <a:cubicBezTo>
                      <a:pt x="0" y="1331"/>
                      <a:pt x="0" y="703"/>
                      <a:pt x="383" y="314"/>
                    </a:cubicBezTo>
                    <a:cubicBezTo>
                      <a:pt x="571" y="126"/>
                      <a:pt x="823" y="23"/>
                      <a:pt x="1085" y="23"/>
                    </a:cubicBezTo>
                    <a:cubicBezTo>
                      <a:pt x="1354" y="23"/>
                      <a:pt x="1600" y="126"/>
                      <a:pt x="1788" y="314"/>
                    </a:cubicBezTo>
                    <a:cubicBezTo>
                      <a:pt x="2177" y="703"/>
                      <a:pt x="2177" y="1331"/>
                      <a:pt x="1788" y="1714"/>
                    </a:cubicBezTo>
                    <a:cubicBezTo>
                      <a:pt x="1600" y="1902"/>
                      <a:pt x="1354" y="2005"/>
                      <a:pt x="1085" y="2005"/>
                    </a:cubicBezTo>
                    <a:lnTo>
                      <a:pt x="1085" y="0"/>
                    </a:lnTo>
                    <a:lnTo>
                      <a:pt x="1085" y="0"/>
                    </a:lnTo>
                    <a:cubicBezTo>
                      <a:pt x="817" y="0"/>
                      <a:pt x="560" y="103"/>
                      <a:pt x="366" y="297"/>
                    </a:cubicBezTo>
                    <a:cubicBezTo>
                      <a:pt x="177" y="486"/>
                      <a:pt x="68" y="743"/>
                      <a:pt x="68" y="1017"/>
                    </a:cubicBezTo>
                    <a:cubicBezTo>
                      <a:pt x="68" y="1285"/>
                      <a:pt x="177" y="1542"/>
                      <a:pt x="366" y="1737"/>
                    </a:cubicBezTo>
                    <a:cubicBezTo>
                      <a:pt x="560" y="1925"/>
                      <a:pt x="817" y="2034"/>
                      <a:pt x="1085" y="2034"/>
                    </a:cubicBezTo>
                    <a:lnTo>
                      <a:pt x="1085" y="2034"/>
                    </a:lnTo>
                    <a:cubicBezTo>
                      <a:pt x="1360" y="2034"/>
                      <a:pt x="1611" y="1925"/>
                      <a:pt x="1805" y="1737"/>
                    </a:cubicBezTo>
                    <a:cubicBezTo>
                      <a:pt x="2205" y="1337"/>
                      <a:pt x="2205" y="691"/>
                      <a:pt x="1805" y="297"/>
                    </a:cubicBezTo>
                    <a:cubicBezTo>
                      <a:pt x="1611" y="103"/>
                      <a:pt x="1360" y="0"/>
                      <a:pt x="1085" y="0"/>
                    </a:cubicBezTo>
                    <a:lnTo>
                      <a:pt x="1085" y="2005"/>
                    </a:lnTo>
                  </a:path>
                </a:pathLst>
              </a:custGeom>
              <a:solidFill>
                <a:schemeClr val="accent1"/>
              </a:solid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sp>
          <p:nvSpPr>
            <p:cNvPr id="114" name="Freeform 113"/>
            <p:cNvSpPr>
              <a:spLocks noChangeArrowheads="1"/>
            </p:cNvSpPr>
            <p:nvPr/>
          </p:nvSpPr>
          <p:spPr bwMode="auto">
            <a:xfrm>
              <a:off x="8823697" y="6906421"/>
              <a:ext cx="532732" cy="53273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27675" name="Group 114"/>
            <p:cNvGrpSpPr>
              <a:grpSpLocks/>
            </p:cNvGrpSpPr>
            <p:nvPr/>
          </p:nvGrpSpPr>
          <p:grpSpPr bwMode="auto">
            <a:xfrm>
              <a:off x="7972912" y="7036446"/>
              <a:ext cx="304072" cy="303870"/>
              <a:chOff x="8571240" y="5550087"/>
              <a:chExt cx="304072" cy="303870"/>
            </a:xfrm>
          </p:grpSpPr>
          <p:sp>
            <p:nvSpPr>
              <p:cNvPr id="118" name="Freeform 324"/>
              <p:cNvSpPr>
                <a:spLocks noChangeArrowheads="1"/>
              </p:cNvSpPr>
              <p:nvPr/>
            </p:nvSpPr>
            <p:spPr bwMode="auto">
              <a:xfrm>
                <a:off x="8571240" y="5550087"/>
                <a:ext cx="304072" cy="303870"/>
              </a:xfrm>
              <a:custGeom>
                <a:avLst/>
                <a:gdLst>
                  <a:gd name="T0" fmla="*/ 303440 w 481"/>
                  <a:gd name="T1" fmla="*/ 151619 h 481"/>
                  <a:gd name="T2" fmla="*/ 303440 w 481"/>
                  <a:gd name="T3" fmla="*/ 151619 h 481"/>
                  <a:gd name="T4" fmla="*/ 151720 w 481"/>
                  <a:gd name="T5" fmla="*/ 0 h 481"/>
                  <a:gd name="T6" fmla="*/ 0 w 481"/>
                  <a:gd name="T7" fmla="*/ 151619 h 481"/>
                  <a:gd name="T8" fmla="*/ 151720 w 481"/>
                  <a:gd name="T9" fmla="*/ 303238 h 481"/>
                  <a:gd name="T10" fmla="*/ 303440 w 481"/>
                  <a:gd name="T11" fmla="*/ 151619 h 4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1" h="481">
                    <a:moveTo>
                      <a:pt x="480" y="240"/>
                    </a:moveTo>
                    <a:lnTo>
                      <a:pt x="480" y="240"/>
                    </a:lnTo>
                    <a:cubicBezTo>
                      <a:pt x="480" y="109"/>
                      <a:pt x="371" y="0"/>
                      <a:pt x="240" y="0"/>
                    </a:cubicBezTo>
                    <a:cubicBezTo>
                      <a:pt x="103" y="0"/>
                      <a:pt x="0" y="109"/>
                      <a:pt x="0" y="240"/>
                    </a:cubicBezTo>
                    <a:cubicBezTo>
                      <a:pt x="0" y="372"/>
                      <a:pt x="103" y="480"/>
                      <a:pt x="240" y="480"/>
                    </a:cubicBezTo>
                    <a:cubicBezTo>
                      <a:pt x="371" y="480"/>
                      <a:pt x="480" y="372"/>
                      <a:pt x="480" y="240"/>
                    </a:cubicBezTo>
                  </a:path>
                </a:pathLst>
              </a:custGeom>
              <a:solidFill>
                <a:schemeClr val="accent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119" name="Group 118"/>
              <p:cNvGrpSpPr/>
              <p:nvPr/>
            </p:nvGrpSpPr>
            <p:grpSpPr>
              <a:xfrm>
                <a:off x="8633181" y="5620427"/>
                <a:ext cx="183006" cy="180070"/>
                <a:chOff x="8633181" y="5620427"/>
                <a:chExt cx="183006" cy="180070"/>
              </a:xfrm>
              <a:solidFill>
                <a:schemeClr val="bg1"/>
              </a:solidFill>
            </p:grpSpPr>
            <p:sp>
              <p:nvSpPr>
                <p:cNvPr id="120" name="Freeform 325"/>
                <p:cNvSpPr>
                  <a:spLocks noChangeArrowheads="1"/>
                </p:cNvSpPr>
                <p:nvPr/>
              </p:nvSpPr>
              <p:spPr bwMode="auto">
                <a:xfrm>
                  <a:off x="8717645" y="5620427"/>
                  <a:ext cx="16893" cy="180070"/>
                </a:xfrm>
                <a:custGeom>
                  <a:avLst/>
                  <a:gdLst>
                    <a:gd name="T0" fmla="*/ 28 w 29"/>
                    <a:gd name="T1" fmla="*/ 285 h 286"/>
                    <a:gd name="T2" fmla="*/ 0 w 29"/>
                    <a:gd name="T3" fmla="*/ 285 h 286"/>
                    <a:gd name="T4" fmla="*/ 0 w 29"/>
                    <a:gd name="T5" fmla="*/ 0 h 286"/>
                    <a:gd name="T6" fmla="*/ 28 w 29"/>
                    <a:gd name="T7" fmla="*/ 0 h 286"/>
                    <a:gd name="T8" fmla="*/ 28 w 29"/>
                    <a:gd name="T9" fmla="*/ 285 h 286"/>
                  </a:gdLst>
                  <a:ahLst/>
                  <a:cxnLst>
                    <a:cxn ang="0">
                      <a:pos x="T0" y="T1"/>
                    </a:cxn>
                    <a:cxn ang="0">
                      <a:pos x="T2" y="T3"/>
                    </a:cxn>
                    <a:cxn ang="0">
                      <a:pos x="T4" y="T5"/>
                    </a:cxn>
                    <a:cxn ang="0">
                      <a:pos x="T6" y="T7"/>
                    </a:cxn>
                    <a:cxn ang="0">
                      <a:pos x="T8" y="T9"/>
                    </a:cxn>
                  </a:cxnLst>
                  <a:rect l="0" t="0" r="r" b="b"/>
                  <a:pathLst>
                    <a:path w="29" h="286">
                      <a:moveTo>
                        <a:pt x="28" y="285"/>
                      </a:moveTo>
                      <a:lnTo>
                        <a:pt x="0" y="285"/>
                      </a:lnTo>
                      <a:lnTo>
                        <a:pt x="0" y="0"/>
                      </a:lnTo>
                      <a:lnTo>
                        <a:pt x="28" y="0"/>
                      </a:lnTo>
                      <a:lnTo>
                        <a:pt x="28" y="28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sp>
              <p:nvSpPr>
                <p:cNvPr id="121" name="Freeform 326"/>
                <p:cNvSpPr>
                  <a:spLocks noChangeArrowheads="1"/>
                </p:cNvSpPr>
                <p:nvPr/>
              </p:nvSpPr>
              <p:spPr bwMode="auto">
                <a:xfrm>
                  <a:off x="8633181" y="5699209"/>
                  <a:ext cx="183006" cy="19695"/>
                </a:xfrm>
                <a:custGeom>
                  <a:avLst/>
                  <a:gdLst>
                    <a:gd name="T0" fmla="*/ 0 w 293"/>
                    <a:gd name="T1" fmla="*/ 35 h 36"/>
                    <a:gd name="T2" fmla="*/ 0 w 293"/>
                    <a:gd name="T3" fmla="*/ 0 h 36"/>
                    <a:gd name="T4" fmla="*/ 292 w 293"/>
                    <a:gd name="T5" fmla="*/ 0 h 36"/>
                    <a:gd name="T6" fmla="*/ 292 w 293"/>
                    <a:gd name="T7" fmla="*/ 35 h 36"/>
                    <a:gd name="T8" fmla="*/ 0 w 293"/>
                    <a:gd name="T9" fmla="*/ 35 h 36"/>
                  </a:gdLst>
                  <a:ahLst/>
                  <a:cxnLst>
                    <a:cxn ang="0">
                      <a:pos x="T0" y="T1"/>
                    </a:cxn>
                    <a:cxn ang="0">
                      <a:pos x="T2" y="T3"/>
                    </a:cxn>
                    <a:cxn ang="0">
                      <a:pos x="T4" y="T5"/>
                    </a:cxn>
                    <a:cxn ang="0">
                      <a:pos x="T6" y="T7"/>
                    </a:cxn>
                    <a:cxn ang="0">
                      <a:pos x="T8" y="T9"/>
                    </a:cxn>
                  </a:cxnLst>
                  <a:rect l="0" t="0" r="r" b="b"/>
                  <a:pathLst>
                    <a:path w="293" h="36">
                      <a:moveTo>
                        <a:pt x="0" y="35"/>
                      </a:moveTo>
                      <a:lnTo>
                        <a:pt x="0" y="0"/>
                      </a:lnTo>
                      <a:lnTo>
                        <a:pt x="292" y="0"/>
                      </a:lnTo>
                      <a:lnTo>
                        <a:pt x="292" y="35"/>
                      </a:lnTo>
                      <a:lnTo>
                        <a:pt x="0" y="35"/>
                      </a:lnTo>
                    </a:path>
                  </a:pathLst>
                </a:custGeom>
                <a:grpFill/>
                <a:ln>
                  <a:noFill/>
                </a:ln>
                <a:effectLst/>
                <a:extLst>
                  <a:ext uri="{91240B29-F687-4f45-9708-019B960494DF}">
                    <a14:hiddenLine xmlns="" xmlns:a14="http://schemas.microsoft.com/office/drawing/2010/main" w="9525" cap="flat">
                      <a:solidFill>
                        <a:srgbClr val="808080"/>
                      </a:solidFill>
                      <a:bevel/>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dirty="0">
                    <a:latin typeface="Calibri Light"/>
                  </a:endParaRPr>
                </a:p>
              </p:txBody>
            </p:sp>
          </p:grpSp>
        </p:grpSp>
        <p:sp>
          <p:nvSpPr>
            <p:cNvPr id="27676" name="TextBox 115"/>
            <p:cNvSpPr txBox="1">
              <a:spLocks noChangeArrowheads="1"/>
            </p:cNvSpPr>
            <p:nvPr/>
          </p:nvSpPr>
          <p:spPr bwMode="auto">
            <a:xfrm>
              <a:off x="6669513" y="6773924"/>
              <a:ext cx="1382162" cy="676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es-CO" altLang="es-MX" sz="1600" b="1" dirty="0">
                  <a:latin typeface="Source Sans Pro" panose="020B0503030403020204" pitchFamily="34" charset="0"/>
                </a:rPr>
                <a:t>TITLE</a:t>
              </a:r>
              <a:endParaRPr lang="id-ID" altLang="es-MX" sz="1600" b="1" dirty="0">
                <a:latin typeface="Source Sans Pro" panose="020B0503030403020204" pitchFamily="34" charset="0"/>
              </a:endParaRPr>
            </a:p>
          </p:txBody>
        </p:sp>
        <p:sp>
          <p:nvSpPr>
            <p:cNvPr id="27677" name="TextBox 116"/>
            <p:cNvSpPr txBox="1">
              <a:spLocks noChangeArrowheads="1"/>
            </p:cNvSpPr>
            <p:nvPr/>
          </p:nvSpPr>
          <p:spPr bwMode="auto">
            <a:xfrm>
              <a:off x="2579617" y="7261154"/>
              <a:ext cx="5482415" cy="1419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pPr>
              <a:r>
                <a:rPr lang="en-US" altLang="es-MX" sz="1200" dirty="0">
                  <a:latin typeface="Calibri Light" panose="020F0302020204030204" pitchFamily="34" charset="0"/>
                  <a:cs typeface="Calibri Light" panose="020F0302020204030204" pitchFamily="34" charset="0"/>
                </a:rPr>
                <a:t>Creativity is the key to success in the great and primary education where our teachers can bring creativity.</a:t>
              </a:r>
            </a:p>
          </p:txBody>
        </p:sp>
      </p:grpSp>
      <p:pic>
        <p:nvPicPr>
          <p:cNvPr id="8" name="Marcador de posición de imagen 7">
            <a:extLst>
              <a:ext uri="{FF2B5EF4-FFF2-40B4-BE49-F238E27FC236}">
                <a16:creationId xmlns:a16="http://schemas.microsoft.com/office/drawing/2014/main" id="{D654A3C2-61AF-4E77-9A4A-E0EBB8AA6F50}"/>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
        <p:nvSpPr>
          <p:cNvPr id="99" name="Rectángulo 98">
            <a:extLst>
              <a:ext uri="{FF2B5EF4-FFF2-40B4-BE49-F238E27FC236}">
                <a16:creationId xmlns:a16="http://schemas.microsoft.com/office/drawing/2014/main" id="{B1E5B025-858D-4C8F-A058-77D2F0630F45}"/>
              </a:ext>
            </a:extLst>
          </p:cNvPr>
          <p:cNvSpPr/>
          <p:nvPr/>
        </p:nvSpPr>
        <p:spPr>
          <a:xfrm>
            <a:off x="0" y="0"/>
            <a:ext cx="3276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FFC000"/>
              </a:solidFill>
            </a:endParaRPr>
          </a:p>
        </p:txBody>
      </p:sp>
      <p:sp>
        <p:nvSpPr>
          <p:cNvPr id="100" name="Marcador de texto 34">
            <a:extLst>
              <a:ext uri="{FF2B5EF4-FFF2-40B4-BE49-F238E27FC236}">
                <a16:creationId xmlns:a16="http://schemas.microsoft.com/office/drawing/2014/main" id="{6DCA724E-31C8-4AF7-8B1D-E473F05AFF2F}"/>
              </a:ext>
            </a:extLst>
          </p:cNvPr>
          <p:cNvSpPr txBox="1">
            <a:spLocks/>
          </p:cNvSpPr>
          <p:nvPr/>
        </p:nvSpPr>
        <p:spPr>
          <a:xfrm>
            <a:off x="614174" y="1845544"/>
            <a:ext cx="2222596" cy="34137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2400" dirty="0">
                <a:solidFill>
                  <a:schemeClr val="bg1"/>
                </a:solidFill>
              </a:rPr>
              <a:t>Donec fringilla est orci. Orci varius natoque penatibus et magnis dis. Donec fringilla est orci. Orci</a:t>
            </a:r>
          </a:p>
        </p:txBody>
      </p:sp>
      <p:grpSp>
        <p:nvGrpSpPr>
          <p:cNvPr id="101" name="Group 10">
            <a:extLst>
              <a:ext uri="{FF2B5EF4-FFF2-40B4-BE49-F238E27FC236}">
                <a16:creationId xmlns:a16="http://schemas.microsoft.com/office/drawing/2014/main" id="{CF676441-56F3-4392-80BB-C9BA15C9C54F}"/>
              </a:ext>
            </a:extLst>
          </p:cNvPr>
          <p:cNvGrpSpPr>
            <a:grpSpLocks noChangeAspect="1"/>
          </p:cNvGrpSpPr>
          <p:nvPr/>
        </p:nvGrpSpPr>
        <p:grpSpPr bwMode="auto">
          <a:xfrm>
            <a:off x="1402463" y="1042845"/>
            <a:ext cx="506412" cy="4216400"/>
            <a:chOff x="1605" y="832"/>
            <a:chExt cx="319" cy="2656"/>
          </a:xfrm>
        </p:grpSpPr>
        <p:sp>
          <p:nvSpPr>
            <p:cNvPr id="102" name="AutoShape 9">
              <a:extLst>
                <a:ext uri="{FF2B5EF4-FFF2-40B4-BE49-F238E27FC236}">
                  <a16:creationId xmlns:a16="http://schemas.microsoft.com/office/drawing/2014/main" id="{00137A19-70D1-401B-9DF0-D84765E5C567}"/>
                </a:ext>
              </a:extLst>
            </p:cNvPr>
            <p:cNvSpPr>
              <a:spLocks noChangeAspect="1" noChangeArrowheads="1" noTextEdit="1"/>
            </p:cNvSpPr>
            <p:nvPr/>
          </p:nvSpPr>
          <p:spPr bwMode="auto">
            <a:xfrm>
              <a:off x="1605" y="832"/>
              <a:ext cx="319" cy="2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03" name="Freeform 11">
              <a:extLst>
                <a:ext uri="{FF2B5EF4-FFF2-40B4-BE49-F238E27FC236}">
                  <a16:creationId xmlns:a16="http://schemas.microsoft.com/office/drawing/2014/main" id="{BC779E99-8DF0-4E8A-9CC8-1917E2841250}"/>
                </a:ext>
              </a:extLst>
            </p:cNvPr>
            <p:cNvSpPr>
              <a:spLocks/>
            </p:cNvSpPr>
            <p:nvPr/>
          </p:nvSpPr>
          <p:spPr bwMode="auto">
            <a:xfrm>
              <a:off x="1612" y="832"/>
              <a:ext cx="149" cy="188"/>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2" name="Freeform 12">
              <a:extLst>
                <a:ext uri="{FF2B5EF4-FFF2-40B4-BE49-F238E27FC236}">
                  <a16:creationId xmlns:a16="http://schemas.microsoft.com/office/drawing/2014/main" id="{30C7B96F-18E6-44B8-9525-DC27BB52A638}"/>
                </a:ext>
              </a:extLst>
            </p:cNvPr>
            <p:cNvSpPr>
              <a:spLocks/>
            </p:cNvSpPr>
            <p:nvPr/>
          </p:nvSpPr>
          <p:spPr bwMode="auto">
            <a:xfrm>
              <a:off x="1782" y="832"/>
              <a:ext cx="149" cy="188"/>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5" name="Freeform 13">
              <a:extLst>
                <a:ext uri="{FF2B5EF4-FFF2-40B4-BE49-F238E27FC236}">
                  <a16:creationId xmlns:a16="http://schemas.microsoft.com/office/drawing/2014/main" id="{716F25F6-0DBD-42DE-B08E-AED42583B25B}"/>
                </a:ext>
              </a:extLst>
            </p:cNvPr>
            <p:cNvSpPr>
              <a:spLocks/>
            </p:cNvSpPr>
            <p:nvPr/>
          </p:nvSpPr>
          <p:spPr bwMode="auto">
            <a:xfrm>
              <a:off x="178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6" name="Freeform 14">
              <a:extLst>
                <a:ext uri="{FF2B5EF4-FFF2-40B4-BE49-F238E27FC236}">
                  <a16:creationId xmlns:a16="http://schemas.microsoft.com/office/drawing/2014/main" id="{761E8162-156C-4854-B358-0909A5480B04}"/>
                </a:ext>
              </a:extLst>
            </p:cNvPr>
            <p:cNvSpPr>
              <a:spLocks/>
            </p:cNvSpPr>
            <p:nvPr/>
          </p:nvSpPr>
          <p:spPr bwMode="auto">
            <a:xfrm>
              <a:off x="161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Tree>
    <p:extLst>
      <p:ext uri="{BB962C8B-B14F-4D97-AF65-F5344CB8AC3E}">
        <p14:creationId xmlns:p14="http://schemas.microsoft.com/office/powerpoint/2010/main" val="4054453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a:grpSpLocks noChangeAspect="1"/>
          </p:cNvGrpSpPr>
          <p:nvPr/>
        </p:nvGrpSpPr>
        <p:grpSpPr bwMode="auto">
          <a:xfrm>
            <a:off x="1214432" y="1534640"/>
            <a:ext cx="9496339" cy="4110547"/>
            <a:chOff x="1992" y="1393"/>
            <a:chExt cx="3701" cy="1602"/>
          </a:xfrm>
        </p:grpSpPr>
        <p:sp>
          <p:nvSpPr>
            <p:cNvPr id="8" name="Freeform 6"/>
            <p:cNvSpPr>
              <a:spLocks/>
            </p:cNvSpPr>
            <p:nvPr/>
          </p:nvSpPr>
          <p:spPr bwMode="auto">
            <a:xfrm>
              <a:off x="1992" y="1395"/>
              <a:ext cx="1146" cy="1018"/>
            </a:xfrm>
            <a:custGeom>
              <a:avLst/>
              <a:gdLst>
                <a:gd name="T0" fmla="*/ 286 w 571"/>
                <a:gd name="T1" fmla="*/ 507 h 507"/>
                <a:gd name="T2" fmla="*/ 0 w 571"/>
                <a:gd name="T3" fmla="*/ 221 h 507"/>
                <a:gd name="T4" fmla="*/ 141 w 571"/>
                <a:gd name="T5" fmla="*/ 80 h 507"/>
                <a:gd name="T6" fmla="*/ 430 w 571"/>
                <a:gd name="T7" fmla="*/ 80 h 507"/>
                <a:gd name="T8" fmla="*/ 571 w 571"/>
                <a:gd name="T9" fmla="*/ 221 h 507"/>
                <a:gd name="T10" fmla="*/ 286 w 571"/>
                <a:gd name="T11" fmla="*/ 507 h 507"/>
              </a:gdLst>
              <a:ahLst/>
              <a:cxnLst>
                <a:cxn ang="0">
                  <a:pos x="T0" y="T1"/>
                </a:cxn>
                <a:cxn ang="0">
                  <a:pos x="T2" y="T3"/>
                </a:cxn>
                <a:cxn ang="0">
                  <a:pos x="T4" y="T5"/>
                </a:cxn>
                <a:cxn ang="0">
                  <a:pos x="T6" y="T7"/>
                </a:cxn>
                <a:cxn ang="0">
                  <a:pos x="T8" y="T9"/>
                </a:cxn>
                <a:cxn ang="0">
                  <a:pos x="T10" y="T11"/>
                </a:cxn>
              </a:cxnLst>
              <a:rect l="0" t="0" r="r" b="b"/>
              <a:pathLst>
                <a:path w="571" h="507">
                  <a:moveTo>
                    <a:pt x="286" y="507"/>
                  </a:moveTo>
                  <a:cubicBezTo>
                    <a:pt x="0" y="221"/>
                    <a:pt x="0" y="221"/>
                    <a:pt x="0" y="221"/>
                  </a:cubicBezTo>
                  <a:cubicBezTo>
                    <a:pt x="141" y="80"/>
                    <a:pt x="141" y="80"/>
                    <a:pt x="141" y="80"/>
                  </a:cubicBezTo>
                  <a:cubicBezTo>
                    <a:pt x="221" y="0"/>
                    <a:pt x="350" y="0"/>
                    <a:pt x="430" y="80"/>
                  </a:cubicBezTo>
                  <a:cubicBezTo>
                    <a:pt x="571" y="221"/>
                    <a:pt x="571" y="221"/>
                    <a:pt x="571" y="221"/>
                  </a:cubicBezTo>
                  <a:lnTo>
                    <a:pt x="286" y="507"/>
                  </a:lnTo>
                  <a:close/>
                </a:path>
              </a:pathLst>
            </a:custGeom>
            <a:solidFill>
              <a:schemeClr val="accent2"/>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8"/>
            <p:cNvSpPr>
              <a:spLocks/>
            </p:cNvSpPr>
            <p:nvPr/>
          </p:nvSpPr>
          <p:spPr bwMode="auto">
            <a:xfrm>
              <a:off x="2630" y="1905"/>
              <a:ext cx="1148" cy="1018"/>
            </a:xfrm>
            <a:custGeom>
              <a:avLst/>
              <a:gdLst>
                <a:gd name="T0" fmla="*/ 142 w 572"/>
                <a:gd name="T1" fmla="*/ 428 h 507"/>
                <a:gd name="T2" fmla="*/ 0 w 572"/>
                <a:gd name="T3" fmla="*/ 286 h 507"/>
                <a:gd name="T4" fmla="*/ 286 w 572"/>
                <a:gd name="T5" fmla="*/ 0 h 507"/>
                <a:gd name="T6" fmla="*/ 572 w 572"/>
                <a:gd name="T7" fmla="*/ 286 h 507"/>
                <a:gd name="T8" fmla="*/ 430 w 572"/>
                <a:gd name="T9" fmla="*/ 428 h 507"/>
                <a:gd name="T10" fmla="*/ 142 w 572"/>
                <a:gd name="T11" fmla="*/ 428 h 507"/>
              </a:gdLst>
              <a:ahLst/>
              <a:cxnLst>
                <a:cxn ang="0">
                  <a:pos x="T0" y="T1"/>
                </a:cxn>
                <a:cxn ang="0">
                  <a:pos x="T2" y="T3"/>
                </a:cxn>
                <a:cxn ang="0">
                  <a:pos x="T4" y="T5"/>
                </a:cxn>
                <a:cxn ang="0">
                  <a:pos x="T6" y="T7"/>
                </a:cxn>
                <a:cxn ang="0">
                  <a:pos x="T8" y="T9"/>
                </a:cxn>
                <a:cxn ang="0">
                  <a:pos x="T10" y="T11"/>
                </a:cxn>
              </a:cxnLst>
              <a:rect l="0" t="0" r="r" b="b"/>
              <a:pathLst>
                <a:path w="572" h="507">
                  <a:moveTo>
                    <a:pt x="142" y="428"/>
                  </a:moveTo>
                  <a:cubicBezTo>
                    <a:pt x="0" y="286"/>
                    <a:pt x="0" y="286"/>
                    <a:pt x="0" y="286"/>
                  </a:cubicBezTo>
                  <a:cubicBezTo>
                    <a:pt x="286" y="0"/>
                    <a:pt x="286" y="0"/>
                    <a:pt x="286" y="0"/>
                  </a:cubicBezTo>
                  <a:cubicBezTo>
                    <a:pt x="572" y="286"/>
                    <a:pt x="572" y="286"/>
                    <a:pt x="572" y="286"/>
                  </a:cubicBezTo>
                  <a:cubicBezTo>
                    <a:pt x="430" y="428"/>
                    <a:pt x="430" y="428"/>
                    <a:pt x="430" y="428"/>
                  </a:cubicBezTo>
                  <a:cubicBezTo>
                    <a:pt x="351" y="507"/>
                    <a:pt x="221" y="507"/>
                    <a:pt x="142" y="428"/>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p:cNvSpPr>
              <a:spLocks/>
            </p:cNvSpPr>
            <p:nvPr/>
          </p:nvSpPr>
          <p:spPr bwMode="auto">
            <a:xfrm>
              <a:off x="3268" y="1395"/>
              <a:ext cx="1148" cy="1018"/>
            </a:xfrm>
            <a:custGeom>
              <a:avLst/>
              <a:gdLst>
                <a:gd name="T0" fmla="*/ 286 w 572"/>
                <a:gd name="T1" fmla="*/ 507 h 507"/>
                <a:gd name="T2" fmla="*/ 0 w 572"/>
                <a:gd name="T3" fmla="*/ 221 h 507"/>
                <a:gd name="T4" fmla="*/ 142 w 572"/>
                <a:gd name="T5" fmla="*/ 80 h 507"/>
                <a:gd name="T6" fmla="*/ 430 w 572"/>
                <a:gd name="T7" fmla="*/ 80 h 507"/>
                <a:gd name="T8" fmla="*/ 572 w 572"/>
                <a:gd name="T9" fmla="*/ 221 h 507"/>
                <a:gd name="T10" fmla="*/ 286 w 572"/>
                <a:gd name="T11" fmla="*/ 507 h 507"/>
              </a:gdLst>
              <a:ahLst/>
              <a:cxnLst>
                <a:cxn ang="0">
                  <a:pos x="T0" y="T1"/>
                </a:cxn>
                <a:cxn ang="0">
                  <a:pos x="T2" y="T3"/>
                </a:cxn>
                <a:cxn ang="0">
                  <a:pos x="T4" y="T5"/>
                </a:cxn>
                <a:cxn ang="0">
                  <a:pos x="T6" y="T7"/>
                </a:cxn>
                <a:cxn ang="0">
                  <a:pos x="T8" y="T9"/>
                </a:cxn>
                <a:cxn ang="0">
                  <a:pos x="T10" y="T11"/>
                </a:cxn>
              </a:cxnLst>
              <a:rect l="0" t="0" r="r" b="b"/>
              <a:pathLst>
                <a:path w="572" h="507">
                  <a:moveTo>
                    <a:pt x="286" y="507"/>
                  </a:moveTo>
                  <a:cubicBezTo>
                    <a:pt x="0" y="221"/>
                    <a:pt x="0" y="221"/>
                    <a:pt x="0" y="221"/>
                  </a:cubicBezTo>
                  <a:cubicBezTo>
                    <a:pt x="142" y="80"/>
                    <a:pt x="142" y="80"/>
                    <a:pt x="142" y="80"/>
                  </a:cubicBezTo>
                  <a:cubicBezTo>
                    <a:pt x="221" y="0"/>
                    <a:pt x="350" y="0"/>
                    <a:pt x="430" y="80"/>
                  </a:cubicBezTo>
                  <a:cubicBezTo>
                    <a:pt x="572" y="221"/>
                    <a:pt x="572" y="221"/>
                    <a:pt x="572" y="221"/>
                  </a:cubicBezTo>
                  <a:lnTo>
                    <a:pt x="286" y="507"/>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2"/>
            <p:cNvSpPr>
              <a:spLocks/>
            </p:cNvSpPr>
            <p:nvPr/>
          </p:nvSpPr>
          <p:spPr bwMode="auto">
            <a:xfrm>
              <a:off x="3906" y="1905"/>
              <a:ext cx="1148" cy="1018"/>
            </a:xfrm>
            <a:custGeom>
              <a:avLst/>
              <a:gdLst>
                <a:gd name="T0" fmla="*/ 142 w 572"/>
                <a:gd name="T1" fmla="*/ 428 h 507"/>
                <a:gd name="T2" fmla="*/ 0 w 572"/>
                <a:gd name="T3" fmla="*/ 286 h 507"/>
                <a:gd name="T4" fmla="*/ 286 w 572"/>
                <a:gd name="T5" fmla="*/ 0 h 507"/>
                <a:gd name="T6" fmla="*/ 572 w 572"/>
                <a:gd name="T7" fmla="*/ 286 h 507"/>
                <a:gd name="T8" fmla="*/ 430 w 572"/>
                <a:gd name="T9" fmla="*/ 428 h 507"/>
                <a:gd name="T10" fmla="*/ 142 w 572"/>
                <a:gd name="T11" fmla="*/ 428 h 507"/>
              </a:gdLst>
              <a:ahLst/>
              <a:cxnLst>
                <a:cxn ang="0">
                  <a:pos x="T0" y="T1"/>
                </a:cxn>
                <a:cxn ang="0">
                  <a:pos x="T2" y="T3"/>
                </a:cxn>
                <a:cxn ang="0">
                  <a:pos x="T4" y="T5"/>
                </a:cxn>
                <a:cxn ang="0">
                  <a:pos x="T6" y="T7"/>
                </a:cxn>
                <a:cxn ang="0">
                  <a:pos x="T8" y="T9"/>
                </a:cxn>
                <a:cxn ang="0">
                  <a:pos x="T10" y="T11"/>
                </a:cxn>
              </a:cxnLst>
              <a:rect l="0" t="0" r="r" b="b"/>
              <a:pathLst>
                <a:path w="572" h="507">
                  <a:moveTo>
                    <a:pt x="142" y="428"/>
                  </a:moveTo>
                  <a:cubicBezTo>
                    <a:pt x="0" y="286"/>
                    <a:pt x="0" y="286"/>
                    <a:pt x="0" y="286"/>
                  </a:cubicBezTo>
                  <a:cubicBezTo>
                    <a:pt x="286" y="0"/>
                    <a:pt x="286" y="0"/>
                    <a:pt x="286" y="0"/>
                  </a:cubicBezTo>
                  <a:cubicBezTo>
                    <a:pt x="572" y="286"/>
                    <a:pt x="572" y="286"/>
                    <a:pt x="572" y="286"/>
                  </a:cubicBezTo>
                  <a:cubicBezTo>
                    <a:pt x="430" y="428"/>
                    <a:pt x="430" y="428"/>
                    <a:pt x="430" y="428"/>
                  </a:cubicBezTo>
                  <a:cubicBezTo>
                    <a:pt x="351" y="507"/>
                    <a:pt x="222" y="507"/>
                    <a:pt x="142" y="428"/>
                  </a:cubicBez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4"/>
            <p:cNvSpPr>
              <a:spLocks/>
            </p:cNvSpPr>
            <p:nvPr/>
          </p:nvSpPr>
          <p:spPr bwMode="auto">
            <a:xfrm>
              <a:off x="4545" y="1395"/>
              <a:ext cx="1148" cy="1018"/>
            </a:xfrm>
            <a:custGeom>
              <a:avLst/>
              <a:gdLst>
                <a:gd name="T0" fmla="*/ 286 w 572"/>
                <a:gd name="T1" fmla="*/ 507 h 507"/>
                <a:gd name="T2" fmla="*/ 0 w 572"/>
                <a:gd name="T3" fmla="*/ 221 h 507"/>
                <a:gd name="T4" fmla="*/ 142 w 572"/>
                <a:gd name="T5" fmla="*/ 80 h 507"/>
                <a:gd name="T6" fmla="*/ 430 w 572"/>
                <a:gd name="T7" fmla="*/ 80 h 507"/>
                <a:gd name="T8" fmla="*/ 572 w 572"/>
                <a:gd name="T9" fmla="*/ 221 h 507"/>
                <a:gd name="T10" fmla="*/ 286 w 572"/>
                <a:gd name="T11" fmla="*/ 507 h 507"/>
              </a:gdLst>
              <a:ahLst/>
              <a:cxnLst>
                <a:cxn ang="0">
                  <a:pos x="T0" y="T1"/>
                </a:cxn>
                <a:cxn ang="0">
                  <a:pos x="T2" y="T3"/>
                </a:cxn>
                <a:cxn ang="0">
                  <a:pos x="T4" y="T5"/>
                </a:cxn>
                <a:cxn ang="0">
                  <a:pos x="T6" y="T7"/>
                </a:cxn>
                <a:cxn ang="0">
                  <a:pos x="T8" y="T9"/>
                </a:cxn>
                <a:cxn ang="0">
                  <a:pos x="T10" y="T11"/>
                </a:cxn>
              </a:cxnLst>
              <a:rect l="0" t="0" r="r" b="b"/>
              <a:pathLst>
                <a:path w="572" h="507">
                  <a:moveTo>
                    <a:pt x="286" y="507"/>
                  </a:moveTo>
                  <a:cubicBezTo>
                    <a:pt x="0" y="221"/>
                    <a:pt x="0" y="221"/>
                    <a:pt x="0" y="221"/>
                  </a:cubicBezTo>
                  <a:cubicBezTo>
                    <a:pt x="142" y="80"/>
                    <a:pt x="142" y="80"/>
                    <a:pt x="142" y="80"/>
                  </a:cubicBezTo>
                  <a:cubicBezTo>
                    <a:pt x="222" y="0"/>
                    <a:pt x="351" y="0"/>
                    <a:pt x="430" y="80"/>
                  </a:cubicBezTo>
                  <a:cubicBezTo>
                    <a:pt x="572" y="221"/>
                    <a:pt x="572" y="221"/>
                    <a:pt x="572" y="221"/>
                  </a:cubicBezTo>
                  <a:lnTo>
                    <a:pt x="286" y="507"/>
                  </a:ln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p:cNvSpPr>
              <a:spLocks/>
            </p:cNvSpPr>
            <p:nvPr/>
          </p:nvSpPr>
          <p:spPr bwMode="auto">
            <a:xfrm>
              <a:off x="2186" y="1393"/>
              <a:ext cx="745" cy="157"/>
            </a:xfrm>
            <a:custGeom>
              <a:avLst/>
              <a:gdLst>
                <a:gd name="T0" fmla="*/ 368 w 371"/>
                <a:gd name="T1" fmla="*/ 78 h 78"/>
                <a:gd name="T2" fmla="*/ 366 w 371"/>
                <a:gd name="T3" fmla="*/ 77 h 78"/>
                <a:gd name="T4" fmla="*/ 186 w 371"/>
                <a:gd name="T5" fmla="*/ 6 h 78"/>
                <a:gd name="T6" fmla="*/ 5 w 371"/>
                <a:gd name="T7" fmla="*/ 77 h 78"/>
                <a:gd name="T8" fmla="*/ 1 w 371"/>
                <a:gd name="T9" fmla="*/ 77 h 78"/>
                <a:gd name="T10" fmla="*/ 1 w 371"/>
                <a:gd name="T11" fmla="*/ 73 h 78"/>
                <a:gd name="T12" fmla="*/ 186 w 371"/>
                <a:gd name="T13" fmla="*/ 0 h 78"/>
                <a:gd name="T14" fmla="*/ 370 w 371"/>
                <a:gd name="T15" fmla="*/ 73 h 78"/>
                <a:gd name="T16" fmla="*/ 370 w 371"/>
                <a:gd name="T17" fmla="*/ 77 h 78"/>
                <a:gd name="T18" fmla="*/ 368 w 371"/>
                <a:gd name="T1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78">
                  <a:moveTo>
                    <a:pt x="368" y="78"/>
                  </a:moveTo>
                  <a:cubicBezTo>
                    <a:pt x="368" y="78"/>
                    <a:pt x="367" y="77"/>
                    <a:pt x="366" y="77"/>
                  </a:cubicBezTo>
                  <a:cubicBezTo>
                    <a:pt x="317" y="31"/>
                    <a:pt x="253" y="6"/>
                    <a:pt x="186" y="6"/>
                  </a:cubicBezTo>
                  <a:cubicBezTo>
                    <a:pt x="119" y="6"/>
                    <a:pt x="54" y="31"/>
                    <a:pt x="5" y="77"/>
                  </a:cubicBezTo>
                  <a:cubicBezTo>
                    <a:pt x="4" y="78"/>
                    <a:pt x="2" y="78"/>
                    <a:pt x="1" y="77"/>
                  </a:cubicBezTo>
                  <a:cubicBezTo>
                    <a:pt x="0" y="75"/>
                    <a:pt x="0" y="74"/>
                    <a:pt x="1" y="73"/>
                  </a:cubicBezTo>
                  <a:cubicBezTo>
                    <a:pt x="52" y="26"/>
                    <a:pt x="117" y="0"/>
                    <a:pt x="186" y="0"/>
                  </a:cubicBezTo>
                  <a:cubicBezTo>
                    <a:pt x="255" y="0"/>
                    <a:pt x="320" y="26"/>
                    <a:pt x="370" y="73"/>
                  </a:cubicBezTo>
                  <a:cubicBezTo>
                    <a:pt x="371" y="74"/>
                    <a:pt x="371" y="75"/>
                    <a:pt x="370" y="77"/>
                  </a:cubicBezTo>
                  <a:cubicBezTo>
                    <a:pt x="370" y="77"/>
                    <a:pt x="369" y="78"/>
                    <a:pt x="368" y="78"/>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7"/>
            <p:cNvSpPr>
              <a:spLocks/>
            </p:cNvSpPr>
            <p:nvPr/>
          </p:nvSpPr>
          <p:spPr bwMode="auto">
            <a:xfrm>
              <a:off x="2170" y="1520"/>
              <a:ext cx="46" cy="46"/>
            </a:xfrm>
            <a:custGeom>
              <a:avLst/>
              <a:gdLst>
                <a:gd name="T0" fmla="*/ 19 w 23"/>
                <a:gd name="T1" fmla="*/ 19 h 23"/>
                <a:gd name="T2" fmla="*/ 4 w 23"/>
                <a:gd name="T3" fmla="*/ 19 h 23"/>
                <a:gd name="T4" fmla="*/ 4 w 23"/>
                <a:gd name="T5" fmla="*/ 4 h 23"/>
                <a:gd name="T6" fmla="*/ 19 w 23"/>
                <a:gd name="T7" fmla="*/ 4 h 23"/>
                <a:gd name="T8" fmla="*/ 19 w 23"/>
                <a:gd name="T9" fmla="*/ 19 h 23"/>
              </a:gdLst>
              <a:ahLst/>
              <a:cxnLst>
                <a:cxn ang="0">
                  <a:pos x="T0" y="T1"/>
                </a:cxn>
                <a:cxn ang="0">
                  <a:pos x="T2" y="T3"/>
                </a:cxn>
                <a:cxn ang="0">
                  <a:pos x="T4" y="T5"/>
                </a:cxn>
                <a:cxn ang="0">
                  <a:pos x="T6" y="T7"/>
                </a:cxn>
                <a:cxn ang="0">
                  <a:pos x="T8" y="T9"/>
                </a:cxn>
              </a:cxnLst>
              <a:rect l="0" t="0" r="r" b="b"/>
              <a:pathLst>
                <a:path w="23" h="23">
                  <a:moveTo>
                    <a:pt x="19" y="19"/>
                  </a:moveTo>
                  <a:cubicBezTo>
                    <a:pt x="15" y="23"/>
                    <a:pt x="8" y="23"/>
                    <a:pt x="4" y="19"/>
                  </a:cubicBezTo>
                  <a:cubicBezTo>
                    <a:pt x="0" y="14"/>
                    <a:pt x="0" y="8"/>
                    <a:pt x="4" y="4"/>
                  </a:cubicBezTo>
                  <a:cubicBezTo>
                    <a:pt x="9" y="0"/>
                    <a:pt x="15" y="0"/>
                    <a:pt x="19" y="4"/>
                  </a:cubicBezTo>
                  <a:cubicBezTo>
                    <a:pt x="23" y="8"/>
                    <a:pt x="23" y="15"/>
                    <a:pt x="19" y="19"/>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8"/>
            <p:cNvSpPr>
              <a:spLocks/>
            </p:cNvSpPr>
            <p:nvPr/>
          </p:nvSpPr>
          <p:spPr bwMode="auto">
            <a:xfrm>
              <a:off x="2901" y="1520"/>
              <a:ext cx="48" cy="46"/>
            </a:xfrm>
            <a:custGeom>
              <a:avLst/>
              <a:gdLst>
                <a:gd name="T0" fmla="*/ 5 w 24"/>
                <a:gd name="T1" fmla="*/ 19 h 23"/>
                <a:gd name="T2" fmla="*/ 20 w 24"/>
                <a:gd name="T3" fmla="*/ 19 h 23"/>
                <a:gd name="T4" fmla="*/ 19 w 24"/>
                <a:gd name="T5" fmla="*/ 4 h 23"/>
                <a:gd name="T6" fmla="*/ 4 w 24"/>
                <a:gd name="T7" fmla="*/ 4 h 23"/>
                <a:gd name="T8" fmla="*/ 5 w 24"/>
                <a:gd name="T9" fmla="*/ 19 h 23"/>
              </a:gdLst>
              <a:ahLst/>
              <a:cxnLst>
                <a:cxn ang="0">
                  <a:pos x="T0" y="T1"/>
                </a:cxn>
                <a:cxn ang="0">
                  <a:pos x="T2" y="T3"/>
                </a:cxn>
                <a:cxn ang="0">
                  <a:pos x="T4" y="T5"/>
                </a:cxn>
                <a:cxn ang="0">
                  <a:pos x="T6" y="T7"/>
                </a:cxn>
                <a:cxn ang="0">
                  <a:pos x="T8" y="T9"/>
                </a:cxn>
              </a:cxnLst>
              <a:rect l="0" t="0" r="r" b="b"/>
              <a:pathLst>
                <a:path w="24" h="23">
                  <a:moveTo>
                    <a:pt x="5" y="19"/>
                  </a:moveTo>
                  <a:cubicBezTo>
                    <a:pt x="9" y="23"/>
                    <a:pt x="16" y="23"/>
                    <a:pt x="20" y="19"/>
                  </a:cubicBezTo>
                  <a:cubicBezTo>
                    <a:pt x="24" y="14"/>
                    <a:pt x="23" y="8"/>
                    <a:pt x="19" y="4"/>
                  </a:cubicBezTo>
                  <a:cubicBezTo>
                    <a:pt x="15" y="0"/>
                    <a:pt x="8" y="0"/>
                    <a:pt x="4" y="4"/>
                  </a:cubicBezTo>
                  <a:cubicBezTo>
                    <a:pt x="0" y="8"/>
                    <a:pt x="0" y="15"/>
                    <a:pt x="5" y="19"/>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9"/>
            <p:cNvSpPr>
              <a:spLocks/>
            </p:cNvSpPr>
            <p:nvPr/>
          </p:nvSpPr>
          <p:spPr bwMode="auto">
            <a:xfrm>
              <a:off x="2827" y="2840"/>
              <a:ext cx="744" cy="155"/>
            </a:xfrm>
            <a:custGeom>
              <a:avLst/>
              <a:gdLst>
                <a:gd name="T0" fmla="*/ 185 w 371"/>
                <a:gd name="T1" fmla="*/ 77 h 77"/>
                <a:gd name="T2" fmla="*/ 1 w 371"/>
                <a:gd name="T3" fmla="*/ 5 h 77"/>
                <a:gd name="T4" fmla="*/ 1 w 371"/>
                <a:gd name="T5" fmla="*/ 1 h 77"/>
                <a:gd name="T6" fmla="*/ 5 w 371"/>
                <a:gd name="T7" fmla="*/ 1 h 77"/>
                <a:gd name="T8" fmla="*/ 185 w 371"/>
                <a:gd name="T9" fmla="*/ 72 h 77"/>
                <a:gd name="T10" fmla="*/ 366 w 371"/>
                <a:gd name="T11" fmla="*/ 1 h 77"/>
                <a:gd name="T12" fmla="*/ 370 w 371"/>
                <a:gd name="T13" fmla="*/ 1 h 77"/>
                <a:gd name="T14" fmla="*/ 370 w 371"/>
                <a:gd name="T15" fmla="*/ 5 h 77"/>
                <a:gd name="T16" fmla="*/ 185 w 371"/>
                <a:gd name="T17"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1" h="77">
                  <a:moveTo>
                    <a:pt x="185" y="77"/>
                  </a:moveTo>
                  <a:cubicBezTo>
                    <a:pt x="117" y="77"/>
                    <a:pt x="51" y="51"/>
                    <a:pt x="1" y="5"/>
                  </a:cubicBezTo>
                  <a:cubicBezTo>
                    <a:pt x="0" y="4"/>
                    <a:pt x="0" y="2"/>
                    <a:pt x="1" y="1"/>
                  </a:cubicBezTo>
                  <a:cubicBezTo>
                    <a:pt x="2" y="0"/>
                    <a:pt x="3" y="0"/>
                    <a:pt x="5" y="1"/>
                  </a:cubicBezTo>
                  <a:cubicBezTo>
                    <a:pt x="54" y="46"/>
                    <a:pt x="118" y="72"/>
                    <a:pt x="185" y="72"/>
                  </a:cubicBezTo>
                  <a:cubicBezTo>
                    <a:pt x="253" y="72"/>
                    <a:pt x="317" y="46"/>
                    <a:pt x="366" y="1"/>
                  </a:cubicBezTo>
                  <a:cubicBezTo>
                    <a:pt x="367" y="0"/>
                    <a:pt x="369" y="0"/>
                    <a:pt x="370" y="1"/>
                  </a:cubicBezTo>
                  <a:cubicBezTo>
                    <a:pt x="371" y="2"/>
                    <a:pt x="371" y="4"/>
                    <a:pt x="370" y="5"/>
                  </a:cubicBezTo>
                  <a:cubicBezTo>
                    <a:pt x="320" y="51"/>
                    <a:pt x="254" y="77"/>
                    <a:pt x="185" y="77"/>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0"/>
            <p:cNvSpPr>
              <a:spLocks/>
            </p:cNvSpPr>
            <p:nvPr/>
          </p:nvSpPr>
          <p:spPr bwMode="auto">
            <a:xfrm>
              <a:off x="3541" y="2822"/>
              <a:ext cx="46" cy="49"/>
            </a:xfrm>
            <a:custGeom>
              <a:avLst/>
              <a:gdLst>
                <a:gd name="T0" fmla="*/ 4 w 23"/>
                <a:gd name="T1" fmla="*/ 4 h 24"/>
                <a:gd name="T2" fmla="*/ 19 w 23"/>
                <a:gd name="T3" fmla="*/ 5 h 24"/>
                <a:gd name="T4" fmla="*/ 19 w 23"/>
                <a:gd name="T5" fmla="*/ 20 h 24"/>
                <a:gd name="T6" fmla="*/ 4 w 23"/>
                <a:gd name="T7" fmla="*/ 19 h 24"/>
                <a:gd name="T8" fmla="*/ 4 w 23"/>
                <a:gd name="T9" fmla="*/ 4 h 24"/>
              </a:gdLst>
              <a:ahLst/>
              <a:cxnLst>
                <a:cxn ang="0">
                  <a:pos x="T0" y="T1"/>
                </a:cxn>
                <a:cxn ang="0">
                  <a:pos x="T2" y="T3"/>
                </a:cxn>
                <a:cxn ang="0">
                  <a:pos x="T4" y="T5"/>
                </a:cxn>
                <a:cxn ang="0">
                  <a:pos x="T6" y="T7"/>
                </a:cxn>
                <a:cxn ang="0">
                  <a:pos x="T8" y="T9"/>
                </a:cxn>
              </a:cxnLst>
              <a:rect l="0" t="0" r="r" b="b"/>
              <a:pathLst>
                <a:path w="23" h="24">
                  <a:moveTo>
                    <a:pt x="4" y="4"/>
                  </a:moveTo>
                  <a:cubicBezTo>
                    <a:pt x="8" y="0"/>
                    <a:pt x="15" y="1"/>
                    <a:pt x="19" y="5"/>
                  </a:cubicBezTo>
                  <a:cubicBezTo>
                    <a:pt x="23" y="9"/>
                    <a:pt x="23" y="16"/>
                    <a:pt x="19" y="20"/>
                  </a:cubicBezTo>
                  <a:cubicBezTo>
                    <a:pt x="14" y="24"/>
                    <a:pt x="8" y="24"/>
                    <a:pt x="4" y="19"/>
                  </a:cubicBezTo>
                  <a:cubicBezTo>
                    <a:pt x="0" y="15"/>
                    <a:pt x="0" y="8"/>
                    <a:pt x="4" y="4"/>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p:cNvSpPr>
              <a:spLocks/>
            </p:cNvSpPr>
            <p:nvPr/>
          </p:nvSpPr>
          <p:spPr bwMode="auto">
            <a:xfrm>
              <a:off x="2811" y="2822"/>
              <a:ext cx="46" cy="49"/>
            </a:xfrm>
            <a:custGeom>
              <a:avLst/>
              <a:gdLst>
                <a:gd name="T0" fmla="*/ 18 w 23"/>
                <a:gd name="T1" fmla="*/ 4 h 24"/>
                <a:gd name="T2" fmla="*/ 4 w 23"/>
                <a:gd name="T3" fmla="*/ 5 h 24"/>
                <a:gd name="T4" fmla="*/ 4 w 23"/>
                <a:gd name="T5" fmla="*/ 20 h 24"/>
                <a:gd name="T6" fmla="*/ 19 w 23"/>
                <a:gd name="T7" fmla="*/ 19 h 24"/>
                <a:gd name="T8" fmla="*/ 18 w 23"/>
                <a:gd name="T9" fmla="*/ 4 h 24"/>
              </a:gdLst>
              <a:ahLst/>
              <a:cxnLst>
                <a:cxn ang="0">
                  <a:pos x="T0" y="T1"/>
                </a:cxn>
                <a:cxn ang="0">
                  <a:pos x="T2" y="T3"/>
                </a:cxn>
                <a:cxn ang="0">
                  <a:pos x="T4" y="T5"/>
                </a:cxn>
                <a:cxn ang="0">
                  <a:pos x="T6" y="T7"/>
                </a:cxn>
                <a:cxn ang="0">
                  <a:pos x="T8" y="T9"/>
                </a:cxn>
              </a:cxnLst>
              <a:rect l="0" t="0" r="r" b="b"/>
              <a:pathLst>
                <a:path w="23" h="24">
                  <a:moveTo>
                    <a:pt x="18" y="4"/>
                  </a:moveTo>
                  <a:cubicBezTo>
                    <a:pt x="14" y="0"/>
                    <a:pt x="8" y="1"/>
                    <a:pt x="4" y="5"/>
                  </a:cubicBezTo>
                  <a:cubicBezTo>
                    <a:pt x="0" y="9"/>
                    <a:pt x="0" y="16"/>
                    <a:pt x="4" y="20"/>
                  </a:cubicBezTo>
                  <a:cubicBezTo>
                    <a:pt x="8" y="24"/>
                    <a:pt x="15" y="24"/>
                    <a:pt x="19" y="19"/>
                  </a:cubicBezTo>
                  <a:cubicBezTo>
                    <a:pt x="23" y="15"/>
                    <a:pt x="23" y="8"/>
                    <a:pt x="18" y="4"/>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auto">
            <a:xfrm>
              <a:off x="3463" y="1393"/>
              <a:ext cx="746" cy="157"/>
            </a:xfrm>
            <a:custGeom>
              <a:avLst/>
              <a:gdLst>
                <a:gd name="T0" fmla="*/ 369 w 372"/>
                <a:gd name="T1" fmla="*/ 78 h 78"/>
                <a:gd name="T2" fmla="*/ 367 w 372"/>
                <a:gd name="T3" fmla="*/ 77 h 78"/>
                <a:gd name="T4" fmla="*/ 186 w 372"/>
                <a:gd name="T5" fmla="*/ 6 h 78"/>
                <a:gd name="T6" fmla="*/ 5 w 372"/>
                <a:gd name="T7" fmla="*/ 77 h 78"/>
                <a:gd name="T8" fmla="*/ 2 w 372"/>
                <a:gd name="T9" fmla="*/ 77 h 78"/>
                <a:gd name="T10" fmla="*/ 2 w 372"/>
                <a:gd name="T11" fmla="*/ 73 h 78"/>
                <a:gd name="T12" fmla="*/ 186 w 372"/>
                <a:gd name="T13" fmla="*/ 0 h 78"/>
                <a:gd name="T14" fmla="*/ 371 w 372"/>
                <a:gd name="T15" fmla="*/ 73 h 78"/>
                <a:gd name="T16" fmla="*/ 371 w 372"/>
                <a:gd name="T17" fmla="*/ 77 h 78"/>
                <a:gd name="T18" fmla="*/ 369 w 372"/>
                <a:gd name="T1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2" h="78">
                  <a:moveTo>
                    <a:pt x="369" y="78"/>
                  </a:moveTo>
                  <a:cubicBezTo>
                    <a:pt x="368" y="78"/>
                    <a:pt x="367" y="77"/>
                    <a:pt x="367" y="77"/>
                  </a:cubicBezTo>
                  <a:cubicBezTo>
                    <a:pt x="318" y="31"/>
                    <a:pt x="253" y="6"/>
                    <a:pt x="186" y="6"/>
                  </a:cubicBezTo>
                  <a:cubicBezTo>
                    <a:pt x="119" y="6"/>
                    <a:pt x="55" y="31"/>
                    <a:pt x="5" y="77"/>
                  </a:cubicBezTo>
                  <a:cubicBezTo>
                    <a:pt x="4" y="78"/>
                    <a:pt x="3" y="78"/>
                    <a:pt x="2" y="77"/>
                  </a:cubicBezTo>
                  <a:cubicBezTo>
                    <a:pt x="0" y="75"/>
                    <a:pt x="1" y="74"/>
                    <a:pt x="2" y="73"/>
                  </a:cubicBezTo>
                  <a:cubicBezTo>
                    <a:pt x="52" y="26"/>
                    <a:pt x="117" y="0"/>
                    <a:pt x="186" y="0"/>
                  </a:cubicBezTo>
                  <a:cubicBezTo>
                    <a:pt x="255" y="0"/>
                    <a:pt x="320" y="26"/>
                    <a:pt x="371" y="73"/>
                  </a:cubicBezTo>
                  <a:cubicBezTo>
                    <a:pt x="372" y="74"/>
                    <a:pt x="372" y="75"/>
                    <a:pt x="371" y="77"/>
                  </a:cubicBezTo>
                  <a:cubicBezTo>
                    <a:pt x="370" y="77"/>
                    <a:pt x="369" y="78"/>
                    <a:pt x="369" y="78"/>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3"/>
            <p:cNvSpPr>
              <a:spLocks/>
            </p:cNvSpPr>
            <p:nvPr/>
          </p:nvSpPr>
          <p:spPr bwMode="auto">
            <a:xfrm>
              <a:off x="3447" y="1520"/>
              <a:ext cx="48" cy="46"/>
            </a:xfrm>
            <a:custGeom>
              <a:avLst/>
              <a:gdLst>
                <a:gd name="T0" fmla="*/ 19 w 24"/>
                <a:gd name="T1" fmla="*/ 19 h 23"/>
                <a:gd name="T2" fmla="*/ 4 w 24"/>
                <a:gd name="T3" fmla="*/ 19 h 23"/>
                <a:gd name="T4" fmla="*/ 5 w 24"/>
                <a:gd name="T5" fmla="*/ 4 h 23"/>
                <a:gd name="T6" fmla="*/ 20 w 24"/>
                <a:gd name="T7" fmla="*/ 4 h 23"/>
                <a:gd name="T8" fmla="*/ 19 w 24"/>
                <a:gd name="T9" fmla="*/ 19 h 23"/>
              </a:gdLst>
              <a:ahLst/>
              <a:cxnLst>
                <a:cxn ang="0">
                  <a:pos x="T0" y="T1"/>
                </a:cxn>
                <a:cxn ang="0">
                  <a:pos x="T2" y="T3"/>
                </a:cxn>
                <a:cxn ang="0">
                  <a:pos x="T4" y="T5"/>
                </a:cxn>
                <a:cxn ang="0">
                  <a:pos x="T6" y="T7"/>
                </a:cxn>
                <a:cxn ang="0">
                  <a:pos x="T8" y="T9"/>
                </a:cxn>
              </a:cxnLst>
              <a:rect l="0" t="0" r="r" b="b"/>
              <a:pathLst>
                <a:path w="24" h="23">
                  <a:moveTo>
                    <a:pt x="19" y="19"/>
                  </a:moveTo>
                  <a:cubicBezTo>
                    <a:pt x="15" y="23"/>
                    <a:pt x="8" y="23"/>
                    <a:pt x="4" y="19"/>
                  </a:cubicBezTo>
                  <a:cubicBezTo>
                    <a:pt x="0" y="14"/>
                    <a:pt x="1" y="8"/>
                    <a:pt x="5" y="4"/>
                  </a:cubicBezTo>
                  <a:cubicBezTo>
                    <a:pt x="9" y="0"/>
                    <a:pt x="16" y="0"/>
                    <a:pt x="20" y="4"/>
                  </a:cubicBezTo>
                  <a:cubicBezTo>
                    <a:pt x="24" y="8"/>
                    <a:pt x="23" y="15"/>
                    <a:pt x="19" y="19"/>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4"/>
            <p:cNvSpPr>
              <a:spLocks/>
            </p:cNvSpPr>
            <p:nvPr/>
          </p:nvSpPr>
          <p:spPr bwMode="auto">
            <a:xfrm>
              <a:off x="4179" y="1520"/>
              <a:ext cx="46" cy="46"/>
            </a:xfrm>
            <a:custGeom>
              <a:avLst/>
              <a:gdLst>
                <a:gd name="T0" fmla="*/ 4 w 23"/>
                <a:gd name="T1" fmla="*/ 19 h 23"/>
                <a:gd name="T2" fmla="*/ 19 w 23"/>
                <a:gd name="T3" fmla="*/ 19 h 23"/>
                <a:gd name="T4" fmla="*/ 18 w 23"/>
                <a:gd name="T5" fmla="*/ 4 h 23"/>
                <a:gd name="T6" fmla="*/ 4 w 23"/>
                <a:gd name="T7" fmla="*/ 4 h 23"/>
                <a:gd name="T8" fmla="*/ 4 w 23"/>
                <a:gd name="T9" fmla="*/ 19 h 23"/>
              </a:gdLst>
              <a:ahLst/>
              <a:cxnLst>
                <a:cxn ang="0">
                  <a:pos x="T0" y="T1"/>
                </a:cxn>
                <a:cxn ang="0">
                  <a:pos x="T2" y="T3"/>
                </a:cxn>
                <a:cxn ang="0">
                  <a:pos x="T4" y="T5"/>
                </a:cxn>
                <a:cxn ang="0">
                  <a:pos x="T6" y="T7"/>
                </a:cxn>
                <a:cxn ang="0">
                  <a:pos x="T8" y="T9"/>
                </a:cxn>
              </a:cxnLst>
              <a:rect l="0" t="0" r="r" b="b"/>
              <a:pathLst>
                <a:path w="23" h="23">
                  <a:moveTo>
                    <a:pt x="4" y="19"/>
                  </a:moveTo>
                  <a:cubicBezTo>
                    <a:pt x="8" y="23"/>
                    <a:pt x="15" y="23"/>
                    <a:pt x="19" y="19"/>
                  </a:cubicBezTo>
                  <a:cubicBezTo>
                    <a:pt x="23" y="14"/>
                    <a:pt x="23" y="8"/>
                    <a:pt x="18" y="4"/>
                  </a:cubicBezTo>
                  <a:cubicBezTo>
                    <a:pt x="14" y="0"/>
                    <a:pt x="8" y="0"/>
                    <a:pt x="4" y="4"/>
                  </a:cubicBezTo>
                  <a:cubicBezTo>
                    <a:pt x="0" y="8"/>
                    <a:pt x="0" y="15"/>
                    <a:pt x="4" y="19"/>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5"/>
            <p:cNvSpPr>
              <a:spLocks/>
            </p:cNvSpPr>
            <p:nvPr/>
          </p:nvSpPr>
          <p:spPr bwMode="auto">
            <a:xfrm>
              <a:off x="4103" y="2840"/>
              <a:ext cx="745" cy="155"/>
            </a:xfrm>
            <a:custGeom>
              <a:avLst/>
              <a:gdLst>
                <a:gd name="T0" fmla="*/ 186 w 371"/>
                <a:gd name="T1" fmla="*/ 77 h 77"/>
                <a:gd name="T2" fmla="*/ 1 w 371"/>
                <a:gd name="T3" fmla="*/ 5 h 77"/>
                <a:gd name="T4" fmla="*/ 1 w 371"/>
                <a:gd name="T5" fmla="*/ 1 h 77"/>
                <a:gd name="T6" fmla="*/ 5 w 371"/>
                <a:gd name="T7" fmla="*/ 1 h 77"/>
                <a:gd name="T8" fmla="*/ 186 w 371"/>
                <a:gd name="T9" fmla="*/ 72 h 77"/>
                <a:gd name="T10" fmla="*/ 366 w 371"/>
                <a:gd name="T11" fmla="*/ 1 h 77"/>
                <a:gd name="T12" fmla="*/ 370 w 371"/>
                <a:gd name="T13" fmla="*/ 1 h 77"/>
                <a:gd name="T14" fmla="*/ 370 w 371"/>
                <a:gd name="T15" fmla="*/ 5 h 77"/>
                <a:gd name="T16" fmla="*/ 186 w 371"/>
                <a:gd name="T17" fmla="*/ 77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1" h="77">
                  <a:moveTo>
                    <a:pt x="186" y="77"/>
                  </a:moveTo>
                  <a:cubicBezTo>
                    <a:pt x="117" y="77"/>
                    <a:pt x="51" y="51"/>
                    <a:pt x="1" y="5"/>
                  </a:cubicBezTo>
                  <a:cubicBezTo>
                    <a:pt x="0" y="4"/>
                    <a:pt x="0" y="2"/>
                    <a:pt x="1" y="1"/>
                  </a:cubicBezTo>
                  <a:cubicBezTo>
                    <a:pt x="2" y="0"/>
                    <a:pt x="4" y="0"/>
                    <a:pt x="5" y="1"/>
                  </a:cubicBezTo>
                  <a:cubicBezTo>
                    <a:pt x="54" y="46"/>
                    <a:pt x="118" y="72"/>
                    <a:pt x="186" y="72"/>
                  </a:cubicBezTo>
                  <a:cubicBezTo>
                    <a:pt x="253" y="72"/>
                    <a:pt x="317" y="46"/>
                    <a:pt x="366" y="1"/>
                  </a:cubicBezTo>
                  <a:cubicBezTo>
                    <a:pt x="367" y="0"/>
                    <a:pt x="369" y="0"/>
                    <a:pt x="370" y="1"/>
                  </a:cubicBezTo>
                  <a:cubicBezTo>
                    <a:pt x="371" y="2"/>
                    <a:pt x="371" y="4"/>
                    <a:pt x="370" y="5"/>
                  </a:cubicBezTo>
                  <a:cubicBezTo>
                    <a:pt x="320" y="51"/>
                    <a:pt x="254" y="77"/>
                    <a:pt x="186" y="77"/>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6"/>
            <p:cNvSpPr>
              <a:spLocks/>
            </p:cNvSpPr>
            <p:nvPr/>
          </p:nvSpPr>
          <p:spPr bwMode="auto">
            <a:xfrm>
              <a:off x="4817" y="2822"/>
              <a:ext cx="47" cy="49"/>
            </a:xfrm>
            <a:custGeom>
              <a:avLst/>
              <a:gdLst>
                <a:gd name="T0" fmla="*/ 4 w 23"/>
                <a:gd name="T1" fmla="*/ 4 h 24"/>
                <a:gd name="T2" fmla="*/ 19 w 23"/>
                <a:gd name="T3" fmla="*/ 5 h 24"/>
                <a:gd name="T4" fmla="*/ 19 w 23"/>
                <a:gd name="T5" fmla="*/ 20 h 24"/>
                <a:gd name="T6" fmla="*/ 4 w 23"/>
                <a:gd name="T7" fmla="*/ 19 h 24"/>
                <a:gd name="T8" fmla="*/ 4 w 23"/>
                <a:gd name="T9" fmla="*/ 4 h 24"/>
              </a:gdLst>
              <a:ahLst/>
              <a:cxnLst>
                <a:cxn ang="0">
                  <a:pos x="T0" y="T1"/>
                </a:cxn>
                <a:cxn ang="0">
                  <a:pos x="T2" y="T3"/>
                </a:cxn>
                <a:cxn ang="0">
                  <a:pos x="T4" y="T5"/>
                </a:cxn>
                <a:cxn ang="0">
                  <a:pos x="T6" y="T7"/>
                </a:cxn>
                <a:cxn ang="0">
                  <a:pos x="T8" y="T9"/>
                </a:cxn>
              </a:cxnLst>
              <a:rect l="0" t="0" r="r" b="b"/>
              <a:pathLst>
                <a:path w="23" h="24">
                  <a:moveTo>
                    <a:pt x="4" y="4"/>
                  </a:moveTo>
                  <a:cubicBezTo>
                    <a:pt x="9" y="0"/>
                    <a:pt x="15" y="1"/>
                    <a:pt x="19" y="5"/>
                  </a:cubicBezTo>
                  <a:cubicBezTo>
                    <a:pt x="23" y="9"/>
                    <a:pt x="23" y="16"/>
                    <a:pt x="19" y="20"/>
                  </a:cubicBezTo>
                  <a:cubicBezTo>
                    <a:pt x="15" y="24"/>
                    <a:pt x="8" y="24"/>
                    <a:pt x="4" y="19"/>
                  </a:cubicBezTo>
                  <a:cubicBezTo>
                    <a:pt x="0" y="15"/>
                    <a:pt x="0" y="8"/>
                    <a:pt x="4" y="4"/>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7"/>
            <p:cNvSpPr>
              <a:spLocks/>
            </p:cNvSpPr>
            <p:nvPr/>
          </p:nvSpPr>
          <p:spPr bwMode="auto">
            <a:xfrm>
              <a:off x="4087" y="2822"/>
              <a:ext cx="46" cy="49"/>
            </a:xfrm>
            <a:custGeom>
              <a:avLst/>
              <a:gdLst>
                <a:gd name="T0" fmla="*/ 19 w 23"/>
                <a:gd name="T1" fmla="*/ 4 h 24"/>
                <a:gd name="T2" fmla="*/ 4 w 23"/>
                <a:gd name="T3" fmla="*/ 5 h 24"/>
                <a:gd name="T4" fmla="*/ 4 w 23"/>
                <a:gd name="T5" fmla="*/ 20 h 24"/>
                <a:gd name="T6" fmla="*/ 19 w 23"/>
                <a:gd name="T7" fmla="*/ 19 h 24"/>
                <a:gd name="T8" fmla="*/ 19 w 23"/>
                <a:gd name="T9" fmla="*/ 4 h 24"/>
              </a:gdLst>
              <a:ahLst/>
              <a:cxnLst>
                <a:cxn ang="0">
                  <a:pos x="T0" y="T1"/>
                </a:cxn>
                <a:cxn ang="0">
                  <a:pos x="T2" y="T3"/>
                </a:cxn>
                <a:cxn ang="0">
                  <a:pos x="T4" y="T5"/>
                </a:cxn>
                <a:cxn ang="0">
                  <a:pos x="T6" y="T7"/>
                </a:cxn>
                <a:cxn ang="0">
                  <a:pos x="T8" y="T9"/>
                </a:cxn>
              </a:cxnLst>
              <a:rect l="0" t="0" r="r" b="b"/>
              <a:pathLst>
                <a:path w="23" h="24">
                  <a:moveTo>
                    <a:pt x="19" y="4"/>
                  </a:moveTo>
                  <a:cubicBezTo>
                    <a:pt x="15" y="0"/>
                    <a:pt x="8" y="1"/>
                    <a:pt x="4" y="5"/>
                  </a:cubicBezTo>
                  <a:cubicBezTo>
                    <a:pt x="0" y="9"/>
                    <a:pt x="0" y="16"/>
                    <a:pt x="4" y="20"/>
                  </a:cubicBezTo>
                  <a:cubicBezTo>
                    <a:pt x="8" y="24"/>
                    <a:pt x="15" y="24"/>
                    <a:pt x="19" y="19"/>
                  </a:cubicBezTo>
                  <a:cubicBezTo>
                    <a:pt x="23" y="15"/>
                    <a:pt x="23" y="8"/>
                    <a:pt x="19" y="4"/>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8"/>
            <p:cNvSpPr>
              <a:spLocks/>
            </p:cNvSpPr>
            <p:nvPr/>
          </p:nvSpPr>
          <p:spPr bwMode="auto">
            <a:xfrm>
              <a:off x="4741" y="1393"/>
              <a:ext cx="745" cy="157"/>
            </a:xfrm>
            <a:custGeom>
              <a:avLst/>
              <a:gdLst>
                <a:gd name="T0" fmla="*/ 368 w 371"/>
                <a:gd name="T1" fmla="*/ 78 h 78"/>
                <a:gd name="T2" fmla="*/ 366 w 371"/>
                <a:gd name="T3" fmla="*/ 77 h 78"/>
                <a:gd name="T4" fmla="*/ 185 w 371"/>
                <a:gd name="T5" fmla="*/ 6 h 78"/>
                <a:gd name="T6" fmla="*/ 5 w 371"/>
                <a:gd name="T7" fmla="*/ 77 h 78"/>
                <a:gd name="T8" fmla="*/ 1 w 371"/>
                <a:gd name="T9" fmla="*/ 77 h 78"/>
                <a:gd name="T10" fmla="*/ 1 w 371"/>
                <a:gd name="T11" fmla="*/ 73 h 78"/>
                <a:gd name="T12" fmla="*/ 185 w 371"/>
                <a:gd name="T13" fmla="*/ 0 h 78"/>
                <a:gd name="T14" fmla="*/ 370 w 371"/>
                <a:gd name="T15" fmla="*/ 73 h 78"/>
                <a:gd name="T16" fmla="*/ 370 w 371"/>
                <a:gd name="T17" fmla="*/ 77 h 78"/>
                <a:gd name="T18" fmla="*/ 368 w 371"/>
                <a:gd name="T19"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78">
                  <a:moveTo>
                    <a:pt x="368" y="78"/>
                  </a:moveTo>
                  <a:cubicBezTo>
                    <a:pt x="367" y="78"/>
                    <a:pt x="367" y="77"/>
                    <a:pt x="366" y="77"/>
                  </a:cubicBezTo>
                  <a:cubicBezTo>
                    <a:pt x="317" y="31"/>
                    <a:pt x="253" y="6"/>
                    <a:pt x="185" y="6"/>
                  </a:cubicBezTo>
                  <a:cubicBezTo>
                    <a:pt x="118" y="6"/>
                    <a:pt x="54" y="31"/>
                    <a:pt x="5" y="77"/>
                  </a:cubicBezTo>
                  <a:cubicBezTo>
                    <a:pt x="4" y="78"/>
                    <a:pt x="2" y="78"/>
                    <a:pt x="1" y="77"/>
                  </a:cubicBezTo>
                  <a:cubicBezTo>
                    <a:pt x="0" y="75"/>
                    <a:pt x="0" y="74"/>
                    <a:pt x="1" y="73"/>
                  </a:cubicBezTo>
                  <a:cubicBezTo>
                    <a:pt x="51" y="26"/>
                    <a:pt x="117" y="0"/>
                    <a:pt x="185" y="0"/>
                  </a:cubicBezTo>
                  <a:cubicBezTo>
                    <a:pt x="254" y="0"/>
                    <a:pt x="320" y="26"/>
                    <a:pt x="370" y="73"/>
                  </a:cubicBezTo>
                  <a:cubicBezTo>
                    <a:pt x="371" y="74"/>
                    <a:pt x="371" y="75"/>
                    <a:pt x="370" y="77"/>
                  </a:cubicBezTo>
                  <a:cubicBezTo>
                    <a:pt x="369" y="77"/>
                    <a:pt x="369" y="78"/>
                    <a:pt x="368" y="78"/>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9"/>
            <p:cNvSpPr>
              <a:spLocks/>
            </p:cNvSpPr>
            <p:nvPr/>
          </p:nvSpPr>
          <p:spPr bwMode="auto">
            <a:xfrm>
              <a:off x="4725" y="1520"/>
              <a:ext cx="46" cy="46"/>
            </a:xfrm>
            <a:custGeom>
              <a:avLst/>
              <a:gdLst>
                <a:gd name="T0" fmla="*/ 19 w 23"/>
                <a:gd name="T1" fmla="*/ 19 h 23"/>
                <a:gd name="T2" fmla="*/ 4 w 23"/>
                <a:gd name="T3" fmla="*/ 19 h 23"/>
                <a:gd name="T4" fmla="*/ 4 w 23"/>
                <a:gd name="T5" fmla="*/ 4 h 23"/>
                <a:gd name="T6" fmla="*/ 19 w 23"/>
                <a:gd name="T7" fmla="*/ 4 h 23"/>
                <a:gd name="T8" fmla="*/ 19 w 23"/>
                <a:gd name="T9" fmla="*/ 19 h 23"/>
              </a:gdLst>
              <a:ahLst/>
              <a:cxnLst>
                <a:cxn ang="0">
                  <a:pos x="T0" y="T1"/>
                </a:cxn>
                <a:cxn ang="0">
                  <a:pos x="T2" y="T3"/>
                </a:cxn>
                <a:cxn ang="0">
                  <a:pos x="T4" y="T5"/>
                </a:cxn>
                <a:cxn ang="0">
                  <a:pos x="T6" y="T7"/>
                </a:cxn>
                <a:cxn ang="0">
                  <a:pos x="T8" y="T9"/>
                </a:cxn>
              </a:cxnLst>
              <a:rect l="0" t="0" r="r" b="b"/>
              <a:pathLst>
                <a:path w="23" h="23">
                  <a:moveTo>
                    <a:pt x="19" y="19"/>
                  </a:moveTo>
                  <a:cubicBezTo>
                    <a:pt x="14" y="23"/>
                    <a:pt x="8" y="23"/>
                    <a:pt x="4" y="19"/>
                  </a:cubicBezTo>
                  <a:cubicBezTo>
                    <a:pt x="0" y="14"/>
                    <a:pt x="0" y="8"/>
                    <a:pt x="4" y="4"/>
                  </a:cubicBezTo>
                  <a:cubicBezTo>
                    <a:pt x="8" y="0"/>
                    <a:pt x="15" y="0"/>
                    <a:pt x="19" y="4"/>
                  </a:cubicBezTo>
                  <a:cubicBezTo>
                    <a:pt x="23" y="8"/>
                    <a:pt x="23" y="15"/>
                    <a:pt x="19" y="19"/>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0"/>
            <p:cNvSpPr>
              <a:spLocks/>
            </p:cNvSpPr>
            <p:nvPr/>
          </p:nvSpPr>
          <p:spPr bwMode="auto">
            <a:xfrm>
              <a:off x="5456" y="1520"/>
              <a:ext cx="46" cy="46"/>
            </a:xfrm>
            <a:custGeom>
              <a:avLst/>
              <a:gdLst>
                <a:gd name="T0" fmla="*/ 4 w 23"/>
                <a:gd name="T1" fmla="*/ 19 h 23"/>
                <a:gd name="T2" fmla="*/ 19 w 23"/>
                <a:gd name="T3" fmla="*/ 19 h 23"/>
                <a:gd name="T4" fmla="*/ 19 w 23"/>
                <a:gd name="T5" fmla="*/ 4 h 23"/>
                <a:gd name="T6" fmla="*/ 4 w 23"/>
                <a:gd name="T7" fmla="*/ 4 h 23"/>
                <a:gd name="T8" fmla="*/ 4 w 23"/>
                <a:gd name="T9" fmla="*/ 19 h 23"/>
              </a:gdLst>
              <a:ahLst/>
              <a:cxnLst>
                <a:cxn ang="0">
                  <a:pos x="T0" y="T1"/>
                </a:cxn>
                <a:cxn ang="0">
                  <a:pos x="T2" y="T3"/>
                </a:cxn>
                <a:cxn ang="0">
                  <a:pos x="T4" y="T5"/>
                </a:cxn>
                <a:cxn ang="0">
                  <a:pos x="T6" y="T7"/>
                </a:cxn>
                <a:cxn ang="0">
                  <a:pos x="T8" y="T9"/>
                </a:cxn>
              </a:cxnLst>
              <a:rect l="0" t="0" r="r" b="b"/>
              <a:pathLst>
                <a:path w="23" h="23">
                  <a:moveTo>
                    <a:pt x="4" y="19"/>
                  </a:moveTo>
                  <a:cubicBezTo>
                    <a:pt x="8" y="23"/>
                    <a:pt x="15" y="23"/>
                    <a:pt x="19" y="19"/>
                  </a:cubicBezTo>
                  <a:cubicBezTo>
                    <a:pt x="23" y="14"/>
                    <a:pt x="23" y="8"/>
                    <a:pt x="19" y="4"/>
                  </a:cubicBezTo>
                  <a:cubicBezTo>
                    <a:pt x="15" y="0"/>
                    <a:pt x="8" y="0"/>
                    <a:pt x="4" y="4"/>
                  </a:cubicBezTo>
                  <a:cubicBezTo>
                    <a:pt x="0" y="8"/>
                    <a:pt x="0" y="15"/>
                    <a:pt x="4" y="19"/>
                  </a:cubicBezTo>
                  <a:close/>
                </a:path>
              </a:pathLst>
            </a:custGeom>
            <a:solidFill>
              <a:srgbClr val="4242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7"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580615" y="2314885"/>
            <a:ext cx="2174781"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48"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3231762" y="3807163"/>
            <a:ext cx="2174781"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4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974796" y="2453126"/>
            <a:ext cx="2174781"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50"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6512246" y="3945404"/>
            <a:ext cx="2174781"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5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8136450" y="2378711"/>
            <a:ext cx="2174781"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grpSp>
        <p:nvGrpSpPr>
          <p:cNvPr id="52"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2464805" y="1951568"/>
            <a:ext cx="406400" cy="322263"/>
            <a:chOff x="4536" y="976"/>
            <a:chExt cx="256" cy="203"/>
          </a:xfrm>
          <a:solidFill>
            <a:schemeClr val="bg1"/>
          </a:solidFill>
        </p:grpSpPr>
        <p:sp>
          <p:nvSpPr>
            <p:cNvPr id="53"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4"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5"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56"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4076969" y="3476362"/>
            <a:ext cx="406400" cy="322263"/>
            <a:chOff x="4536" y="976"/>
            <a:chExt cx="256" cy="203"/>
          </a:xfrm>
          <a:solidFill>
            <a:schemeClr val="bg1"/>
          </a:solidFill>
        </p:grpSpPr>
        <p:sp>
          <p:nvSpPr>
            <p:cNvPr id="57"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8"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59"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60"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5802134" y="2091631"/>
            <a:ext cx="406400" cy="322263"/>
            <a:chOff x="4536" y="976"/>
            <a:chExt cx="256" cy="203"/>
          </a:xfrm>
          <a:solidFill>
            <a:schemeClr val="bg1"/>
          </a:solidFill>
        </p:grpSpPr>
        <p:sp>
          <p:nvSpPr>
            <p:cNvPr id="61"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2"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3"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64"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7356170" y="3586649"/>
            <a:ext cx="406400" cy="322263"/>
            <a:chOff x="4536" y="976"/>
            <a:chExt cx="256" cy="203"/>
          </a:xfrm>
          <a:solidFill>
            <a:schemeClr val="bg1"/>
          </a:solidFill>
        </p:grpSpPr>
        <p:sp>
          <p:nvSpPr>
            <p:cNvPr id="65"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6"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67"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68"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8903989" y="2037718"/>
            <a:ext cx="406400" cy="322263"/>
            <a:chOff x="4536" y="976"/>
            <a:chExt cx="256" cy="203"/>
          </a:xfrm>
          <a:solidFill>
            <a:schemeClr val="bg1"/>
          </a:solidFill>
        </p:grpSpPr>
        <p:sp>
          <p:nvSpPr>
            <p:cNvPr id="69"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0"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71"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72" name="CuadroTexto 71"/>
          <p:cNvSpPr txBox="1"/>
          <p:nvPr/>
        </p:nvSpPr>
        <p:spPr>
          <a:xfrm>
            <a:off x="486001" y="304854"/>
            <a:ext cx="7922029"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8A955DD0-82C9-4154-B7A5-572EB66C82BD}"/>
              </a:ext>
            </a:extLst>
          </p:cNvPr>
          <p:cNvSpPr/>
          <p:nvPr/>
        </p:nvSpPr>
        <p:spPr>
          <a:xfrm>
            <a:off x="8915400" y="0"/>
            <a:ext cx="32766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rgbClr val="FFC000"/>
              </a:solidFill>
            </a:endParaRPr>
          </a:p>
        </p:txBody>
      </p:sp>
      <p:pic>
        <p:nvPicPr>
          <p:cNvPr id="5" name="Marcador de posición de imagen 4">
            <a:extLst>
              <a:ext uri="{FF2B5EF4-FFF2-40B4-BE49-F238E27FC236}">
                <a16:creationId xmlns:a16="http://schemas.microsoft.com/office/drawing/2014/main" id="{CFF59285-366F-4B7D-8B1B-DAF81A6F0936}"/>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7" name="Marcador de texto 34">
            <a:extLst>
              <a:ext uri="{FF2B5EF4-FFF2-40B4-BE49-F238E27FC236}">
                <a16:creationId xmlns:a16="http://schemas.microsoft.com/office/drawing/2014/main" id="{08F210E2-B3E2-4E84-92D8-1B803AC3AD85}"/>
              </a:ext>
            </a:extLst>
          </p:cNvPr>
          <p:cNvSpPr txBox="1">
            <a:spLocks/>
          </p:cNvSpPr>
          <p:nvPr/>
        </p:nvSpPr>
        <p:spPr>
          <a:xfrm>
            <a:off x="205082" y="2708610"/>
            <a:ext cx="3784695" cy="34137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1800" dirty="0"/>
              <a:t>Donec fringilla est orci. Orci varius natoque penatibus et magnis dis. Donec fringilla est orci. Orci varius natoque penatibus et magnis dis.</a:t>
            </a:r>
          </a:p>
          <a:p>
            <a:pPr marL="0" indent="0">
              <a:buNone/>
            </a:pPr>
            <a:endParaRPr lang="es-CO" sz="1800" dirty="0"/>
          </a:p>
          <a:p>
            <a:pPr marL="0" indent="0">
              <a:buNone/>
            </a:pPr>
            <a:r>
              <a:rPr lang="es-CO" sz="1800" dirty="0"/>
              <a:t>Donec fringilla est orci. Orci varius natoque penatibus et magnis dis. Donec fringilla est orci. Orci varius natoque penatibus et magnis dis</a:t>
            </a:r>
          </a:p>
          <a:p>
            <a:pPr marL="0" indent="0">
              <a:buNone/>
            </a:pPr>
            <a:endParaRPr lang="es-CO" sz="1800" dirty="0"/>
          </a:p>
          <a:p>
            <a:pPr marL="0" indent="0">
              <a:buNone/>
            </a:pPr>
            <a:endParaRPr lang="es-CO" sz="1800" dirty="0"/>
          </a:p>
        </p:txBody>
      </p:sp>
      <p:sp>
        <p:nvSpPr>
          <p:cNvPr id="8" name="Marcador de texto 34">
            <a:extLst>
              <a:ext uri="{FF2B5EF4-FFF2-40B4-BE49-F238E27FC236}">
                <a16:creationId xmlns:a16="http://schemas.microsoft.com/office/drawing/2014/main" id="{D525D0BB-6622-4756-9002-3258E8ED7BCB}"/>
              </a:ext>
            </a:extLst>
          </p:cNvPr>
          <p:cNvSpPr txBox="1">
            <a:spLocks/>
          </p:cNvSpPr>
          <p:nvPr/>
        </p:nvSpPr>
        <p:spPr>
          <a:xfrm>
            <a:off x="9512205" y="1830551"/>
            <a:ext cx="2222596" cy="341370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2400" dirty="0">
                <a:solidFill>
                  <a:schemeClr val="bg1"/>
                </a:solidFill>
              </a:rPr>
              <a:t>Donec fringilla est orci. Orci varius natoque penatibus et magnis dis. Donec fringilla est orci. Orci</a:t>
            </a:r>
          </a:p>
        </p:txBody>
      </p:sp>
      <p:grpSp>
        <p:nvGrpSpPr>
          <p:cNvPr id="9" name="Group 10">
            <a:extLst>
              <a:ext uri="{FF2B5EF4-FFF2-40B4-BE49-F238E27FC236}">
                <a16:creationId xmlns:a16="http://schemas.microsoft.com/office/drawing/2014/main" id="{BB0238E0-9809-4445-BD5D-B6F3FA2C25D9}"/>
              </a:ext>
            </a:extLst>
          </p:cNvPr>
          <p:cNvGrpSpPr>
            <a:grpSpLocks noChangeAspect="1"/>
          </p:cNvGrpSpPr>
          <p:nvPr/>
        </p:nvGrpSpPr>
        <p:grpSpPr bwMode="auto">
          <a:xfrm>
            <a:off x="10300494" y="1027852"/>
            <a:ext cx="506412" cy="4216400"/>
            <a:chOff x="1605" y="832"/>
            <a:chExt cx="319" cy="2656"/>
          </a:xfrm>
        </p:grpSpPr>
        <p:sp>
          <p:nvSpPr>
            <p:cNvPr id="10" name="AutoShape 9">
              <a:extLst>
                <a:ext uri="{FF2B5EF4-FFF2-40B4-BE49-F238E27FC236}">
                  <a16:creationId xmlns:a16="http://schemas.microsoft.com/office/drawing/2014/main" id="{351987F2-9AB7-4E26-8B1A-D415275EF9EB}"/>
                </a:ext>
              </a:extLst>
            </p:cNvPr>
            <p:cNvSpPr>
              <a:spLocks noChangeAspect="1" noChangeArrowheads="1" noTextEdit="1"/>
            </p:cNvSpPr>
            <p:nvPr/>
          </p:nvSpPr>
          <p:spPr bwMode="auto">
            <a:xfrm>
              <a:off x="1605" y="832"/>
              <a:ext cx="319" cy="2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1" name="Freeform 11">
              <a:extLst>
                <a:ext uri="{FF2B5EF4-FFF2-40B4-BE49-F238E27FC236}">
                  <a16:creationId xmlns:a16="http://schemas.microsoft.com/office/drawing/2014/main" id="{14E6795A-3ADB-4495-AE6C-6EFF05C9AAE1}"/>
                </a:ext>
              </a:extLst>
            </p:cNvPr>
            <p:cNvSpPr>
              <a:spLocks/>
            </p:cNvSpPr>
            <p:nvPr/>
          </p:nvSpPr>
          <p:spPr bwMode="auto">
            <a:xfrm>
              <a:off x="1612" y="832"/>
              <a:ext cx="149" cy="188"/>
            </a:xfrm>
            <a:custGeom>
              <a:avLst/>
              <a:gdLst>
                <a:gd name="T0" fmla="*/ 11 w 21"/>
                <a:gd name="T1" fmla="*/ 7 h 28"/>
                <a:gd name="T2" fmla="*/ 11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1" y="7"/>
                    <a:pt x="11" y="7"/>
                    <a:pt x="11" y="7"/>
                  </a:cubicBezTo>
                  <a:cubicBezTo>
                    <a:pt x="11" y="3"/>
                    <a:pt x="14" y="1"/>
                    <a:pt x="18" y="1"/>
                  </a:cubicBezTo>
                  <a:cubicBezTo>
                    <a:pt x="18" y="0"/>
                    <a:pt x="18" y="0"/>
                    <a:pt x="18" y="0"/>
                  </a:cubicBezTo>
                  <a:cubicBezTo>
                    <a:pt x="8" y="0"/>
                    <a:pt x="0" y="8"/>
                    <a:pt x="0" y="18"/>
                  </a:cubicBezTo>
                  <a:cubicBezTo>
                    <a:pt x="0" y="23"/>
                    <a:pt x="5" y="28"/>
                    <a:pt x="11" y="28"/>
                  </a:cubicBezTo>
                  <a:cubicBezTo>
                    <a:pt x="17" y="28"/>
                    <a:pt x="21" y="23"/>
                    <a:pt x="21" y="18"/>
                  </a:cubicBezTo>
                  <a:cubicBezTo>
                    <a:pt x="21" y="12"/>
                    <a:pt x="17" y="7"/>
                    <a:pt x="11" y="7"/>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2" name="Freeform 12">
              <a:extLst>
                <a:ext uri="{FF2B5EF4-FFF2-40B4-BE49-F238E27FC236}">
                  <a16:creationId xmlns:a16="http://schemas.microsoft.com/office/drawing/2014/main" id="{ACD261A8-CF16-4AFF-85D2-F9DFF3651908}"/>
                </a:ext>
              </a:extLst>
            </p:cNvPr>
            <p:cNvSpPr>
              <a:spLocks/>
            </p:cNvSpPr>
            <p:nvPr/>
          </p:nvSpPr>
          <p:spPr bwMode="auto">
            <a:xfrm>
              <a:off x="1782" y="832"/>
              <a:ext cx="149" cy="188"/>
            </a:xfrm>
            <a:custGeom>
              <a:avLst/>
              <a:gdLst>
                <a:gd name="T0" fmla="*/ 11 w 21"/>
                <a:gd name="T1" fmla="*/ 7 h 28"/>
                <a:gd name="T2" fmla="*/ 10 w 21"/>
                <a:gd name="T3" fmla="*/ 7 h 28"/>
                <a:gd name="T4" fmla="*/ 18 w 21"/>
                <a:gd name="T5" fmla="*/ 1 h 28"/>
                <a:gd name="T6" fmla="*/ 18 w 21"/>
                <a:gd name="T7" fmla="*/ 0 h 28"/>
                <a:gd name="T8" fmla="*/ 0 w 21"/>
                <a:gd name="T9" fmla="*/ 18 h 28"/>
                <a:gd name="T10" fmla="*/ 11 w 21"/>
                <a:gd name="T11" fmla="*/ 28 h 28"/>
                <a:gd name="T12" fmla="*/ 21 w 21"/>
                <a:gd name="T13" fmla="*/ 18 h 28"/>
                <a:gd name="T14" fmla="*/ 11 w 21"/>
                <a:gd name="T15" fmla="*/ 7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7"/>
                  </a:moveTo>
                  <a:cubicBezTo>
                    <a:pt x="10" y="7"/>
                    <a:pt x="10" y="7"/>
                    <a:pt x="10" y="7"/>
                  </a:cubicBezTo>
                  <a:cubicBezTo>
                    <a:pt x="11" y="3"/>
                    <a:pt x="14" y="1"/>
                    <a:pt x="18" y="1"/>
                  </a:cubicBezTo>
                  <a:cubicBezTo>
                    <a:pt x="18" y="0"/>
                    <a:pt x="18" y="0"/>
                    <a:pt x="18" y="0"/>
                  </a:cubicBezTo>
                  <a:cubicBezTo>
                    <a:pt x="8" y="0"/>
                    <a:pt x="0" y="8"/>
                    <a:pt x="0" y="18"/>
                  </a:cubicBezTo>
                  <a:cubicBezTo>
                    <a:pt x="0" y="23"/>
                    <a:pt x="5" y="28"/>
                    <a:pt x="11" y="28"/>
                  </a:cubicBezTo>
                  <a:cubicBezTo>
                    <a:pt x="16" y="28"/>
                    <a:pt x="21" y="23"/>
                    <a:pt x="21" y="18"/>
                  </a:cubicBezTo>
                  <a:cubicBezTo>
                    <a:pt x="21" y="12"/>
                    <a:pt x="16" y="7"/>
                    <a:pt x="11" y="7"/>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3" name="Freeform 13">
              <a:extLst>
                <a:ext uri="{FF2B5EF4-FFF2-40B4-BE49-F238E27FC236}">
                  <a16:creationId xmlns:a16="http://schemas.microsoft.com/office/drawing/2014/main" id="{EEAC1532-D619-4E61-9D3A-09E913DD26C1}"/>
                </a:ext>
              </a:extLst>
            </p:cNvPr>
            <p:cNvSpPr>
              <a:spLocks/>
            </p:cNvSpPr>
            <p:nvPr/>
          </p:nvSpPr>
          <p:spPr bwMode="auto">
            <a:xfrm>
              <a:off x="178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0" y="24"/>
                    <a:pt x="7" y="27"/>
                    <a:pt x="4" y="27"/>
                  </a:cubicBezTo>
                  <a:cubicBezTo>
                    <a:pt x="4" y="28"/>
                    <a:pt x="4" y="28"/>
                    <a:pt x="4" y="28"/>
                  </a:cubicBezTo>
                  <a:cubicBezTo>
                    <a:pt x="13" y="28"/>
                    <a:pt x="21" y="20"/>
                    <a:pt x="21" y="10"/>
                  </a:cubicBezTo>
                  <a:cubicBezTo>
                    <a:pt x="21" y="4"/>
                    <a:pt x="16" y="0"/>
                    <a:pt x="11" y="0"/>
                  </a:cubicBezTo>
                  <a:cubicBezTo>
                    <a:pt x="5" y="0"/>
                    <a:pt x="0" y="4"/>
                    <a:pt x="0" y="10"/>
                  </a:cubicBezTo>
                  <a:cubicBezTo>
                    <a:pt x="0" y="16"/>
                    <a:pt x="5" y="21"/>
                    <a:pt x="11" y="2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14" name="Freeform 14">
              <a:extLst>
                <a:ext uri="{FF2B5EF4-FFF2-40B4-BE49-F238E27FC236}">
                  <a16:creationId xmlns:a16="http://schemas.microsoft.com/office/drawing/2014/main" id="{90C90955-76FE-40F5-86D6-D6FDA23A588F}"/>
                </a:ext>
              </a:extLst>
            </p:cNvPr>
            <p:cNvSpPr>
              <a:spLocks/>
            </p:cNvSpPr>
            <p:nvPr/>
          </p:nvSpPr>
          <p:spPr bwMode="auto">
            <a:xfrm>
              <a:off x="1612" y="3294"/>
              <a:ext cx="149" cy="187"/>
            </a:xfrm>
            <a:custGeom>
              <a:avLst/>
              <a:gdLst>
                <a:gd name="T0" fmla="*/ 11 w 21"/>
                <a:gd name="T1" fmla="*/ 21 h 28"/>
                <a:gd name="T2" fmla="*/ 11 w 21"/>
                <a:gd name="T3" fmla="*/ 21 h 28"/>
                <a:gd name="T4" fmla="*/ 4 w 21"/>
                <a:gd name="T5" fmla="*/ 27 h 28"/>
                <a:gd name="T6" fmla="*/ 4 w 21"/>
                <a:gd name="T7" fmla="*/ 28 h 28"/>
                <a:gd name="T8" fmla="*/ 21 w 21"/>
                <a:gd name="T9" fmla="*/ 10 h 28"/>
                <a:gd name="T10" fmla="*/ 11 w 21"/>
                <a:gd name="T11" fmla="*/ 0 h 28"/>
                <a:gd name="T12" fmla="*/ 0 w 21"/>
                <a:gd name="T13" fmla="*/ 10 h 28"/>
                <a:gd name="T14" fmla="*/ 11 w 21"/>
                <a:gd name="T15" fmla="*/ 21 h 2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 h="28">
                  <a:moveTo>
                    <a:pt x="11" y="21"/>
                  </a:moveTo>
                  <a:cubicBezTo>
                    <a:pt x="11" y="21"/>
                    <a:pt x="11" y="21"/>
                    <a:pt x="11" y="21"/>
                  </a:cubicBezTo>
                  <a:cubicBezTo>
                    <a:pt x="11" y="24"/>
                    <a:pt x="8" y="27"/>
                    <a:pt x="4" y="27"/>
                  </a:cubicBezTo>
                  <a:cubicBezTo>
                    <a:pt x="4" y="28"/>
                    <a:pt x="4" y="28"/>
                    <a:pt x="4" y="28"/>
                  </a:cubicBezTo>
                  <a:cubicBezTo>
                    <a:pt x="14" y="28"/>
                    <a:pt x="21" y="20"/>
                    <a:pt x="21" y="10"/>
                  </a:cubicBezTo>
                  <a:cubicBezTo>
                    <a:pt x="21" y="4"/>
                    <a:pt x="17" y="0"/>
                    <a:pt x="11" y="0"/>
                  </a:cubicBezTo>
                  <a:cubicBezTo>
                    <a:pt x="5" y="0"/>
                    <a:pt x="0" y="4"/>
                    <a:pt x="0" y="10"/>
                  </a:cubicBezTo>
                  <a:cubicBezTo>
                    <a:pt x="0" y="16"/>
                    <a:pt x="5" y="21"/>
                    <a:pt x="11" y="21"/>
                  </a:cubicBezTo>
                  <a:close/>
                </a:path>
              </a:pathLst>
            </a:cu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15" name="CuadroTexto 14"/>
          <p:cNvSpPr txBox="1"/>
          <p:nvPr/>
        </p:nvSpPr>
        <p:spPr>
          <a:xfrm>
            <a:off x="205082" y="2185390"/>
            <a:ext cx="3255763"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Tree>
    <p:extLst>
      <p:ext uri="{BB962C8B-B14F-4D97-AF65-F5344CB8AC3E}">
        <p14:creationId xmlns:p14="http://schemas.microsoft.com/office/powerpoint/2010/main" val="3789997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ángulo 32"/>
          <p:cNvSpPr/>
          <p:nvPr/>
        </p:nvSpPr>
        <p:spPr>
          <a:xfrm>
            <a:off x="0" y="0"/>
            <a:ext cx="12192000" cy="6858000"/>
          </a:xfrm>
          <a:prstGeom prst="rect">
            <a:avLst/>
          </a:prstGeom>
          <a:gradFill>
            <a:gsLst>
              <a:gs pos="100000">
                <a:schemeClr val="accent2"/>
              </a:gs>
              <a:gs pos="0">
                <a:schemeClr val="accent2">
                  <a:lumMod val="90000"/>
                  <a:lumOff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CuadroTexto 33"/>
          <p:cNvSpPr txBox="1"/>
          <p:nvPr/>
        </p:nvSpPr>
        <p:spPr>
          <a:xfrm>
            <a:off x="3272991" y="2182505"/>
            <a:ext cx="5846884" cy="1446550"/>
          </a:xfrm>
          <a:prstGeom prst="rect">
            <a:avLst/>
          </a:prstGeom>
          <a:noFill/>
        </p:spPr>
        <p:txBody>
          <a:bodyPr wrap="square" rtlCol="0">
            <a:spAutoFit/>
          </a:bodyPr>
          <a:lstStyle/>
          <a:p>
            <a:pPr algn="ctr"/>
            <a:r>
              <a:rPr lang="es-ES" sz="4400" spc="600" dirty="0">
                <a:solidFill>
                  <a:schemeClr val="bg1"/>
                </a:solidFill>
                <a:latin typeface="Montserrat Black" panose="00000A00000000000000" pitchFamily="2" charset="0"/>
              </a:rPr>
              <a:t>THANKS</a:t>
            </a:r>
          </a:p>
          <a:p>
            <a:pPr algn="ctr"/>
            <a:r>
              <a:rPr lang="es-ES" sz="4400" spc="600" dirty="0">
                <a:solidFill>
                  <a:schemeClr val="accent1"/>
                </a:solidFill>
                <a:latin typeface="Montserrat Light" panose="00000400000000000000" pitchFamily="2" charset="0"/>
              </a:rPr>
              <a:t>PPTHEMES</a:t>
            </a:r>
            <a:endParaRPr lang="en-US" sz="4400" spc="600" dirty="0">
              <a:solidFill>
                <a:schemeClr val="accent1"/>
              </a:solidFill>
              <a:latin typeface="Montserrat Light" panose="00000400000000000000" pitchFamily="2" charset="0"/>
            </a:endParaRPr>
          </a:p>
        </p:txBody>
      </p:sp>
      <p:sp>
        <p:nvSpPr>
          <p:cNvPr id="35" name="CuadroTexto 34"/>
          <p:cNvSpPr txBox="1"/>
          <p:nvPr/>
        </p:nvSpPr>
        <p:spPr>
          <a:xfrm>
            <a:off x="4104542" y="3429000"/>
            <a:ext cx="3982915" cy="400110"/>
          </a:xfrm>
          <a:prstGeom prst="rect">
            <a:avLst/>
          </a:prstGeom>
          <a:noFill/>
        </p:spPr>
        <p:txBody>
          <a:bodyPr wrap="square" rtlCol="0">
            <a:spAutoFit/>
          </a:bodyPr>
          <a:lstStyle/>
          <a:p>
            <a:pPr algn="ctr"/>
            <a:r>
              <a:rPr lang="es-ES" sz="2000" dirty="0">
                <a:solidFill>
                  <a:schemeClr val="bg1"/>
                </a:solidFill>
              </a:rPr>
              <a:t>ww.ppthemes.com</a:t>
            </a:r>
            <a:endParaRPr lang="en-US" sz="2000" dirty="0">
              <a:solidFill>
                <a:schemeClr val="bg1"/>
              </a:solidFill>
            </a:endParaRPr>
          </a:p>
        </p:txBody>
      </p:sp>
      <p:sp>
        <p:nvSpPr>
          <p:cNvPr id="38" name="Forma libre 37"/>
          <p:cNvSpPr/>
          <p:nvPr/>
        </p:nvSpPr>
        <p:spPr>
          <a:xfrm>
            <a:off x="1" y="39565"/>
            <a:ext cx="1198071" cy="1062401"/>
          </a:xfrm>
          <a:custGeom>
            <a:avLst/>
            <a:gdLst>
              <a:gd name="connsiteX0" fmla="*/ 938190 w 1198071"/>
              <a:gd name="connsiteY0" fmla="*/ 0 h 1062401"/>
              <a:gd name="connsiteX1" fmla="*/ 1123261 w 1198071"/>
              <a:gd name="connsiteY1" fmla="*/ 0 h 1062401"/>
              <a:gd name="connsiteX2" fmla="*/ 1139686 w 1198071"/>
              <a:gd name="connsiteY2" fmla="*/ 30261 h 1062401"/>
              <a:gd name="connsiteX3" fmla="*/ 1198071 w 1198071"/>
              <a:gd name="connsiteY3" fmla="*/ 319451 h 1062401"/>
              <a:gd name="connsiteX4" fmla="*/ 455121 w 1198071"/>
              <a:gd name="connsiteY4" fmla="*/ 1062401 h 1062401"/>
              <a:gd name="connsiteX5" fmla="*/ 39731 w 1198071"/>
              <a:gd name="connsiteY5" fmla="*/ 935517 h 1062401"/>
              <a:gd name="connsiteX6" fmla="*/ 0 w 1198071"/>
              <a:gd name="connsiteY6" fmla="*/ 902736 h 1062401"/>
              <a:gd name="connsiteX7" fmla="*/ 0 w 1198071"/>
              <a:gd name="connsiteY7" fmla="*/ 674345 h 1062401"/>
              <a:gd name="connsiteX8" fmla="*/ 45310 w 1198071"/>
              <a:gd name="connsiteY8" fmla="*/ 729262 h 1062401"/>
              <a:gd name="connsiteX9" fmla="*/ 455121 w 1198071"/>
              <a:gd name="connsiteY9" fmla="*/ 899011 h 1062401"/>
              <a:gd name="connsiteX10" fmla="*/ 1034681 w 1198071"/>
              <a:gd name="connsiteY10" fmla="*/ 319451 h 1062401"/>
              <a:gd name="connsiteX11" fmla="*/ 989136 w 1198071"/>
              <a:gd name="connsiteY11" fmla="*/ 93860 h 1062401"/>
              <a:gd name="connsiteX12" fmla="*/ 938190 w 1198071"/>
              <a:gd name="connsiteY12" fmla="*/ 0 h 1062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98071" h="1062401">
                <a:moveTo>
                  <a:pt x="938190" y="0"/>
                </a:moveTo>
                <a:lnTo>
                  <a:pt x="1123261" y="0"/>
                </a:lnTo>
                <a:lnTo>
                  <a:pt x="1139686" y="30261"/>
                </a:lnTo>
                <a:cubicBezTo>
                  <a:pt x="1177282" y="119147"/>
                  <a:pt x="1198071" y="216871"/>
                  <a:pt x="1198071" y="319451"/>
                </a:cubicBezTo>
                <a:cubicBezTo>
                  <a:pt x="1198071" y="729771"/>
                  <a:pt x="865441" y="1062401"/>
                  <a:pt x="455121" y="1062401"/>
                </a:cubicBezTo>
                <a:cubicBezTo>
                  <a:pt x="301251" y="1062401"/>
                  <a:pt x="158306" y="1015625"/>
                  <a:pt x="39731" y="935517"/>
                </a:cubicBezTo>
                <a:lnTo>
                  <a:pt x="0" y="902736"/>
                </a:lnTo>
                <a:lnTo>
                  <a:pt x="0" y="674345"/>
                </a:lnTo>
                <a:lnTo>
                  <a:pt x="45310" y="729262"/>
                </a:lnTo>
                <a:cubicBezTo>
                  <a:pt x="150190" y="834142"/>
                  <a:pt x="295080" y="899011"/>
                  <a:pt x="455121" y="899011"/>
                </a:cubicBezTo>
                <a:cubicBezTo>
                  <a:pt x="775203" y="899011"/>
                  <a:pt x="1034681" y="639533"/>
                  <a:pt x="1034681" y="319451"/>
                </a:cubicBezTo>
                <a:cubicBezTo>
                  <a:pt x="1034681" y="239431"/>
                  <a:pt x="1018464" y="163198"/>
                  <a:pt x="989136" y="93860"/>
                </a:cubicBezTo>
                <a:lnTo>
                  <a:pt x="93819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orma libre 38"/>
          <p:cNvSpPr/>
          <p:nvPr/>
        </p:nvSpPr>
        <p:spPr>
          <a:xfrm>
            <a:off x="6737729" y="0"/>
            <a:ext cx="1456408" cy="1623559"/>
          </a:xfrm>
          <a:custGeom>
            <a:avLst/>
            <a:gdLst>
              <a:gd name="connsiteX0" fmla="*/ 1144233 w 1456408"/>
              <a:gd name="connsiteY0" fmla="*/ 0 h 1623559"/>
              <a:gd name="connsiteX1" fmla="*/ 1456408 w 1456408"/>
              <a:gd name="connsiteY1" fmla="*/ 0 h 1623559"/>
              <a:gd name="connsiteX2" fmla="*/ 202820 w 1456408"/>
              <a:gd name="connsiteY2" fmla="*/ 1607756 h 1623559"/>
              <a:gd name="connsiteX3" fmla="*/ 145231 w 1456408"/>
              <a:gd name="connsiteY3" fmla="*/ 1614884 h 1623559"/>
              <a:gd name="connsiteX4" fmla="*/ 15803 w 1456408"/>
              <a:gd name="connsiteY4" fmla="*/ 1513967 h 1623559"/>
              <a:gd name="connsiteX5" fmla="*/ 8675 w 1456408"/>
              <a:gd name="connsiteY5" fmla="*/ 1456379 h 1623559"/>
              <a:gd name="connsiteX6" fmla="*/ 1144233 w 1456408"/>
              <a:gd name="connsiteY6" fmla="*/ 0 h 1623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6408" h="1623559">
                <a:moveTo>
                  <a:pt x="1144233" y="0"/>
                </a:moveTo>
                <a:lnTo>
                  <a:pt x="1456408" y="0"/>
                </a:lnTo>
                <a:lnTo>
                  <a:pt x="202820" y="1607756"/>
                </a:lnTo>
                <a:cubicBezTo>
                  <a:pt x="188886" y="1625627"/>
                  <a:pt x="163102" y="1628818"/>
                  <a:pt x="145231" y="1614884"/>
                </a:cubicBezTo>
                <a:lnTo>
                  <a:pt x="15803" y="1513967"/>
                </a:lnTo>
                <a:cubicBezTo>
                  <a:pt x="-2067" y="1500033"/>
                  <a:pt x="-5259" y="1474250"/>
                  <a:pt x="8675" y="1456379"/>
                </a:cubicBezTo>
                <a:lnTo>
                  <a:pt x="1144233"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orma libre 39"/>
          <p:cNvSpPr/>
          <p:nvPr/>
        </p:nvSpPr>
        <p:spPr>
          <a:xfrm>
            <a:off x="7523176" y="-1"/>
            <a:ext cx="1128562" cy="1203088"/>
          </a:xfrm>
          <a:custGeom>
            <a:avLst/>
            <a:gdLst>
              <a:gd name="connsiteX0" fmla="*/ 816387 w 1128562"/>
              <a:gd name="connsiteY0" fmla="*/ 0 h 1203088"/>
              <a:gd name="connsiteX1" fmla="*/ 1128562 w 1128562"/>
              <a:gd name="connsiteY1" fmla="*/ 0 h 1203088"/>
              <a:gd name="connsiteX2" fmla="*/ 202820 w 1128562"/>
              <a:gd name="connsiteY2" fmla="*/ 1187285 h 1203088"/>
              <a:gd name="connsiteX3" fmla="*/ 145231 w 1128562"/>
              <a:gd name="connsiteY3" fmla="*/ 1194413 h 1203088"/>
              <a:gd name="connsiteX4" fmla="*/ 15803 w 1128562"/>
              <a:gd name="connsiteY4" fmla="*/ 1093496 h 1203088"/>
              <a:gd name="connsiteX5" fmla="*/ 8675 w 1128562"/>
              <a:gd name="connsiteY5" fmla="*/ 1035908 h 1203088"/>
              <a:gd name="connsiteX6" fmla="*/ 816387 w 1128562"/>
              <a:gd name="connsiteY6" fmla="*/ 0 h 1203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562" h="1203088">
                <a:moveTo>
                  <a:pt x="816387" y="0"/>
                </a:moveTo>
                <a:lnTo>
                  <a:pt x="1128562" y="0"/>
                </a:lnTo>
                <a:lnTo>
                  <a:pt x="202820" y="1187285"/>
                </a:lnTo>
                <a:cubicBezTo>
                  <a:pt x="188886" y="1205156"/>
                  <a:pt x="163102" y="1208347"/>
                  <a:pt x="145231" y="1194413"/>
                </a:cubicBezTo>
                <a:lnTo>
                  <a:pt x="15803" y="1093496"/>
                </a:lnTo>
                <a:cubicBezTo>
                  <a:pt x="-2067" y="1079562"/>
                  <a:pt x="-5259" y="1053779"/>
                  <a:pt x="8675" y="1035908"/>
                </a:cubicBezTo>
                <a:lnTo>
                  <a:pt x="816387"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Forma libre 40"/>
          <p:cNvSpPr/>
          <p:nvPr/>
        </p:nvSpPr>
        <p:spPr>
          <a:xfrm rot="10800000">
            <a:off x="11141319" y="39565"/>
            <a:ext cx="1050681" cy="2101362"/>
          </a:xfrm>
          <a:custGeom>
            <a:avLst/>
            <a:gdLst>
              <a:gd name="connsiteX0" fmla="*/ 0 w 1050681"/>
              <a:gd name="connsiteY0" fmla="*/ 0 h 2101362"/>
              <a:gd name="connsiteX1" fmla="*/ 1050681 w 1050681"/>
              <a:gd name="connsiteY1" fmla="*/ 1050681 h 2101362"/>
              <a:gd name="connsiteX2" fmla="*/ 0 w 1050681"/>
              <a:gd name="connsiteY2" fmla="*/ 2101362 h 2101362"/>
            </a:gdLst>
            <a:ahLst/>
            <a:cxnLst>
              <a:cxn ang="0">
                <a:pos x="connsiteX0" y="connsiteY0"/>
              </a:cxn>
              <a:cxn ang="0">
                <a:pos x="connsiteX1" y="connsiteY1"/>
              </a:cxn>
              <a:cxn ang="0">
                <a:pos x="connsiteX2" y="connsiteY2"/>
              </a:cxn>
            </a:cxnLst>
            <a:rect l="l" t="t" r="r" b="b"/>
            <a:pathLst>
              <a:path w="1050681" h="2101362">
                <a:moveTo>
                  <a:pt x="0" y="0"/>
                </a:moveTo>
                <a:cubicBezTo>
                  <a:pt x="580275" y="0"/>
                  <a:pt x="1050681" y="470406"/>
                  <a:pt x="1050681" y="1050681"/>
                </a:cubicBezTo>
                <a:cubicBezTo>
                  <a:pt x="1050681" y="1630956"/>
                  <a:pt x="580275" y="2101362"/>
                  <a:pt x="0" y="2101362"/>
                </a:cubicBezTo>
                <a:close/>
              </a:path>
            </a:pathLst>
          </a:custGeom>
          <a:gradFill flip="none" rotWithShape="1">
            <a:gsLst>
              <a:gs pos="0">
                <a:schemeClr val="accent5">
                  <a:shade val="30000"/>
                  <a:satMod val="115000"/>
                </a:schemeClr>
              </a:gs>
              <a:gs pos="50000">
                <a:schemeClr val="accent5">
                  <a:shade val="67500"/>
                  <a:satMod val="115000"/>
                </a:schemeClr>
              </a:gs>
              <a:gs pos="100000">
                <a:schemeClr val="accent5">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2043892" y="930797"/>
            <a:ext cx="2101362" cy="2101362"/>
          </a:xfrm>
          <a:custGeom>
            <a:avLst/>
            <a:gdLst>
              <a:gd name="connsiteX0" fmla="*/ 844061 w 1688124"/>
              <a:gd name="connsiteY0" fmla="*/ 174122 h 1688124"/>
              <a:gd name="connsiteX1" fmla="*/ 174122 w 1688124"/>
              <a:gd name="connsiteY1" fmla="*/ 844061 h 1688124"/>
              <a:gd name="connsiteX2" fmla="*/ 844061 w 1688124"/>
              <a:gd name="connsiteY2" fmla="*/ 1514000 h 1688124"/>
              <a:gd name="connsiteX3" fmla="*/ 1514000 w 1688124"/>
              <a:gd name="connsiteY3" fmla="*/ 844061 h 1688124"/>
              <a:gd name="connsiteX4" fmla="*/ 844061 w 1688124"/>
              <a:gd name="connsiteY4" fmla="*/ 174122 h 1688124"/>
              <a:gd name="connsiteX5" fmla="*/ 844062 w 1688124"/>
              <a:gd name="connsiteY5" fmla="*/ 0 h 1688124"/>
              <a:gd name="connsiteX6" fmla="*/ 1688124 w 1688124"/>
              <a:gd name="connsiteY6" fmla="*/ 844062 h 1688124"/>
              <a:gd name="connsiteX7" fmla="*/ 844062 w 1688124"/>
              <a:gd name="connsiteY7" fmla="*/ 1688124 h 1688124"/>
              <a:gd name="connsiteX8" fmla="*/ 0 w 1688124"/>
              <a:gd name="connsiteY8" fmla="*/ 844062 h 1688124"/>
              <a:gd name="connsiteX9" fmla="*/ 844062 w 1688124"/>
              <a:gd name="connsiteY9" fmla="*/ 0 h 1688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8124" h="1688124">
                <a:moveTo>
                  <a:pt x="844061" y="174122"/>
                </a:moveTo>
                <a:cubicBezTo>
                  <a:pt x="474064" y="174122"/>
                  <a:pt x="174122" y="474064"/>
                  <a:pt x="174122" y="844061"/>
                </a:cubicBezTo>
                <a:cubicBezTo>
                  <a:pt x="174122" y="1214058"/>
                  <a:pt x="474064" y="1514000"/>
                  <a:pt x="844061" y="1514000"/>
                </a:cubicBezTo>
                <a:cubicBezTo>
                  <a:pt x="1214058" y="1514000"/>
                  <a:pt x="1514000" y="1214058"/>
                  <a:pt x="1514000" y="844061"/>
                </a:cubicBezTo>
                <a:cubicBezTo>
                  <a:pt x="1514000" y="474064"/>
                  <a:pt x="1214058" y="174122"/>
                  <a:pt x="844061" y="174122"/>
                </a:cubicBezTo>
                <a:close/>
                <a:moveTo>
                  <a:pt x="844062" y="0"/>
                </a:moveTo>
                <a:cubicBezTo>
                  <a:pt x="1310225" y="0"/>
                  <a:pt x="1688124" y="377899"/>
                  <a:pt x="1688124" y="844062"/>
                </a:cubicBezTo>
                <a:cubicBezTo>
                  <a:pt x="1688124" y="1310225"/>
                  <a:pt x="1310225" y="1688124"/>
                  <a:pt x="844062" y="1688124"/>
                </a:cubicBezTo>
                <a:cubicBezTo>
                  <a:pt x="377899" y="1688124"/>
                  <a:pt x="0" y="1310225"/>
                  <a:pt x="0" y="844062"/>
                </a:cubicBezTo>
                <a:cubicBezTo>
                  <a:pt x="0" y="377899"/>
                  <a:pt x="377899" y="0"/>
                  <a:pt x="844062" y="0"/>
                </a:cubicBezTo>
                <a:close/>
              </a:path>
            </a:pathLst>
          </a:custGeom>
          <a:solidFill>
            <a:srgbClr val="D9D9D9">
              <a:alpha val="2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orma libre 43"/>
          <p:cNvSpPr/>
          <p:nvPr/>
        </p:nvSpPr>
        <p:spPr>
          <a:xfrm>
            <a:off x="25606" y="5763495"/>
            <a:ext cx="2101362" cy="1094505"/>
          </a:xfrm>
          <a:custGeom>
            <a:avLst/>
            <a:gdLst>
              <a:gd name="connsiteX0" fmla="*/ 1050681 w 2101362"/>
              <a:gd name="connsiteY0" fmla="*/ 0 h 1094505"/>
              <a:gd name="connsiteX1" fmla="*/ 2101362 w 2101362"/>
              <a:gd name="connsiteY1" fmla="*/ 1050681 h 1094505"/>
              <a:gd name="connsiteX2" fmla="*/ 2096944 w 2101362"/>
              <a:gd name="connsiteY2" fmla="*/ 1094505 h 1094505"/>
              <a:gd name="connsiteX3" fmla="*/ 1880196 w 2101362"/>
              <a:gd name="connsiteY3" fmla="*/ 1094505 h 1094505"/>
              <a:gd name="connsiteX4" fmla="*/ 1884614 w 2101362"/>
              <a:gd name="connsiteY4" fmla="*/ 1050680 h 1094505"/>
              <a:gd name="connsiteX5" fmla="*/ 1050680 w 2101362"/>
              <a:gd name="connsiteY5" fmla="*/ 216746 h 1094505"/>
              <a:gd name="connsiteX6" fmla="*/ 216746 w 2101362"/>
              <a:gd name="connsiteY6" fmla="*/ 1050680 h 1094505"/>
              <a:gd name="connsiteX7" fmla="*/ 221164 w 2101362"/>
              <a:gd name="connsiteY7" fmla="*/ 1094505 h 1094505"/>
              <a:gd name="connsiteX8" fmla="*/ 4418 w 2101362"/>
              <a:gd name="connsiteY8" fmla="*/ 1094505 h 1094505"/>
              <a:gd name="connsiteX9" fmla="*/ 0 w 2101362"/>
              <a:gd name="connsiteY9" fmla="*/ 1050681 h 1094505"/>
              <a:gd name="connsiteX10" fmla="*/ 1050681 w 2101362"/>
              <a:gd name="connsiteY10" fmla="*/ 0 h 1094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01362" h="1094505">
                <a:moveTo>
                  <a:pt x="1050681" y="0"/>
                </a:moveTo>
                <a:cubicBezTo>
                  <a:pt x="1630957" y="0"/>
                  <a:pt x="2101362" y="470405"/>
                  <a:pt x="2101362" y="1050681"/>
                </a:cubicBezTo>
                <a:lnTo>
                  <a:pt x="2096944" y="1094505"/>
                </a:lnTo>
                <a:lnTo>
                  <a:pt x="1880196" y="1094505"/>
                </a:lnTo>
                <a:lnTo>
                  <a:pt x="1884614" y="1050680"/>
                </a:lnTo>
                <a:cubicBezTo>
                  <a:pt x="1884614" y="590111"/>
                  <a:pt x="1511249" y="216746"/>
                  <a:pt x="1050680" y="216746"/>
                </a:cubicBezTo>
                <a:cubicBezTo>
                  <a:pt x="590111" y="216746"/>
                  <a:pt x="216746" y="590111"/>
                  <a:pt x="216746" y="1050680"/>
                </a:cubicBezTo>
                <a:lnTo>
                  <a:pt x="221164" y="1094505"/>
                </a:lnTo>
                <a:lnTo>
                  <a:pt x="4418" y="1094505"/>
                </a:lnTo>
                <a:lnTo>
                  <a:pt x="0" y="1050681"/>
                </a:lnTo>
                <a:cubicBezTo>
                  <a:pt x="0" y="470405"/>
                  <a:pt x="470406" y="0"/>
                  <a:pt x="1050681"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orma libre 44"/>
          <p:cNvSpPr/>
          <p:nvPr/>
        </p:nvSpPr>
        <p:spPr>
          <a:xfrm rot="10800000">
            <a:off x="3794376" y="5234441"/>
            <a:ext cx="1456408" cy="1623559"/>
          </a:xfrm>
          <a:custGeom>
            <a:avLst/>
            <a:gdLst>
              <a:gd name="connsiteX0" fmla="*/ 1144233 w 1456408"/>
              <a:gd name="connsiteY0" fmla="*/ 0 h 1623559"/>
              <a:gd name="connsiteX1" fmla="*/ 1456408 w 1456408"/>
              <a:gd name="connsiteY1" fmla="*/ 0 h 1623559"/>
              <a:gd name="connsiteX2" fmla="*/ 202820 w 1456408"/>
              <a:gd name="connsiteY2" fmla="*/ 1607756 h 1623559"/>
              <a:gd name="connsiteX3" fmla="*/ 145231 w 1456408"/>
              <a:gd name="connsiteY3" fmla="*/ 1614884 h 1623559"/>
              <a:gd name="connsiteX4" fmla="*/ 15803 w 1456408"/>
              <a:gd name="connsiteY4" fmla="*/ 1513967 h 1623559"/>
              <a:gd name="connsiteX5" fmla="*/ 8675 w 1456408"/>
              <a:gd name="connsiteY5" fmla="*/ 1456379 h 1623559"/>
              <a:gd name="connsiteX6" fmla="*/ 1144233 w 1456408"/>
              <a:gd name="connsiteY6" fmla="*/ 0 h 1623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6408" h="1623559">
                <a:moveTo>
                  <a:pt x="1144233" y="0"/>
                </a:moveTo>
                <a:lnTo>
                  <a:pt x="1456408" y="0"/>
                </a:lnTo>
                <a:lnTo>
                  <a:pt x="202820" y="1607756"/>
                </a:lnTo>
                <a:cubicBezTo>
                  <a:pt x="188886" y="1625627"/>
                  <a:pt x="163102" y="1628818"/>
                  <a:pt x="145231" y="1614884"/>
                </a:cubicBezTo>
                <a:lnTo>
                  <a:pt x="15803" y="1513967"/>
                </a:lnTo>
                <a:cubicBezTo>
                  <a:pt x="-2067" y="1500033"/>
                  <a:pt x="-5259" y="1474250"/>
                  <a:pt x="8675" y="1456379"/>
                </a:cubicBezTo>
                <a:lnTo>
                  <a:pt x="1144233"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Forma libre 45"/>
          <p:cNvSpPr/>
          <p:nvPr/>
        </p:nvSpPr>
        <p:spPr>
          <a:xfrm rot="10800000">
            <a:off x="4253936" y="5656191"/>
            <a:ext cx="1128562" cy="1203088"/>
          </a:xfrm>
          <a:custGeom>
            <a:avLst/>
            <a:gdLst>
              <a:gd name="connsiteX0" fmla="*/ 816387 w 1128562"/>
              <a:gd name="connsiteY0" fmla="*/ 0 h 1203088"/>
              <a:gd name="connsiteX1" fmla="*/ 1128562 w 1128562"/>
              <a:gd name="connsiteY1" fmla="*/ 0 h 1203088"/>
              <a:gd name="connsiteX2" fmla="*/ 202820 w 1128562"/>
              <a:gd name="connsiteY2" fmla="*/ 1187285 h 1203088"/>
              <a:gd name="connsiteX3" fmla="*/ 145231 w 1128562"/>
              <a:gd name="connsiteY3" fmla="*/ 1194413 h 1203088"/>
              <a:gd name="connsiteX4" fmla="*/ 15803 w 1128562"/>
              <a:gd name="connsiteY4" fmla="*/ 1093496 h 1203088"/>
              <a:gd name="connsiteX5" fmla="*/ 8675 w 1128562"/>
              <a:gd name="connsiteY5" fmla="*/ 1035908 h 1203088"/>
              <a:gd name="connsiteX6" fmla="*/ 816387 w 1128562"/>
              <a:gd name="connsiteY6" fmla="*/ 0 h 1203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562" h="1203088">
                <a:moveTo>
                  <a:pt x="816387" y="0"/>
                </a:moveTo>
                <a:lnTo>
                  <a:pt x="1128562" y="0"/>
                </a:lnTo>
                <a:lnTo>
                  <a:pt x="202820" y="1187285"/>
                </a:lnTo>
                <a:cubicBezTo>
                  <a:pt x="188886" y="1205156"/>
                  <a:pt x="163102" y="1208347"/>
                  <a:pt x="145231" y="1194413"/>
                </a:cubicBezTo>
                <a:lnTo>
                  <a:pt x="15803" y="1093496"/>
                </a:lnTo>
                <a:cubicBezTo>
                  <a:pt x="-2067" y="1079562"/>
                  <a:pt x="-5259" y="1053779"/>
                  <a:pt x="8675" y="1035908"/>
                </a:cubicBezTo>
                <a:lnTo>
                  <a:pt x="816387"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orma libre 46"/>
          <p:cNvSpPr/>
          <p:nvPr/>
        </p:nvSpPr>
        <p:spPr>
          <a:xfrm>
            <a:off x="8019356" y="3381067"/>
            <a:ext cx="2101362" cy="2101362"/>
          </a:xfrm>
          <a:custGeom>
            <a:avLst/>
            <a:gdLst>
              <a:gd name="connsiteX0" fmla="*/ 844061 w 1688124"/>
              <a:gd name="connsiteY0" fmla="*/ 174122 h 1688124"/>
              <a:gd name="connsiteX1" fmla="*/ 174122 w 1688124"/>
              <a:gd name="connsiteY1" fmla="*/ 844061 h 1688124"/>
              <a:gd name="connsiteX2" fmla="*/ 844061 w 1688124"/>
              <a:gd name="connsiteY2" fmla="*/ 1514000 h 1688124"/>
              <a:gd name="connsiteX3" fmla="*/ 1514000 w 1688124"/>
              <a:gd name="connsiteY3" fmla="*/ 844061 h 1688124"/>
              <a:gd name="connsiteX4" fmla="*/ 844061 w 1688124"/>
              <a:gd name="connsiteY4" fmla="*/ 174122 h 1688124"/>
              <a:gd name="connsiteX5" fmla="*/ 844062 w 1688124"/>
              <a:gd name="connsiteY5" fmla="*/ 0 h 1688124"/>
              <a:gd name="connsiteX6" fmla="*/ 1688124 w 1688124"/>
              <a:gd name="connsiteY6" fmla="*/ 844062 h 1688124"/>
              <a:gd name="connsiteX7" fmla="*/ 844062 w 1688124"/>
              <a:gd name="connsiteY7" fmla="*/ 1688124 h 1688124"/>
              <a:gd name="connsiteX8" fmla="*/ 0 w 1688124"/>
              <a:gd name="connsiteY8" fmla="*/ 844062 h 1688124"/>
              <a:gd name="connsiteX9" fmla="*/ 844062 w 1688124"/>
              <a:gd name="connsiteY9" fmla="*/ 0 h 1688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8124" h="1688124">
                <a:moveTo>
                  <a:pt x="844061" y="174122"/>
                </a:moveTo>
                <a:cubicBezTo>
                  <a:pt x="474064" y="174122"/>
                  <a:pt x="174122" y="474064"/>
                  <a:pt x="174122" y="844061"/>
                </a:cubicBezTo>
                <a:cubicBezTo>
                  <a:pt x="174122" y="1214058"/>
                  <a:pt x="474064" y="1514000"/>
                  <a:pt x="844061" y="1514000"/>
                </a:cubicBezTo>
                <a:cubicBezTo>
                  <a:pt x="1214058" y="1514000"/>
                  <a:pt x="1514000" y="1214058"/>
                  <a:pt x="1514000" y="844061"/>
                </a:cubicBezTo>
                <a:cubicBezTo>
                  <a:pt x="1514000" y="474064"/>
                  <a:pt x="1214058" y="174122"/>
                  <a:pt x="844061" y="174122"/>
                </a:cubicBezTo>
                <a:close/>
                <a:moveTo>
                  <a:pt x="844062" y="0"/>
                </a:moveTo>
                <a:cubicBezTo>
                  <a:pt x="1310225" y="0"/>
                  <a:pt x="1688124" y="377899"/>
                  <a:pt x="1688124" y="844062"/>
                </a:cubicBezTo>
                <a:cubicBezTo>
                  <a:pt x="1688124" y="1310225"/>
                  <a:pt x="1310225" y="1688124"/>
                  <a:pt x="844062" y="1688124"/>
                </a:cubicBezTo>
                <a:cubicBezTo>
                  <a:pt x="377899" y="1688124"/>
                  <a:pt x="0" y="1310225"/>
                  <a:pt x="0" y="844062"/>
                </a:cubicBezTo>
                <a:cubicBezTo>
                  <a:pt x="0" y="377899"/>
                  <a:pt x="377899" y="0"/>
                  <a:pt x="844062" y="0"/>
                </a:cubicBezTo>
                <a:close/>
              </a:path>
            </a:pathLst>
          </a:custGeom>
          <a:solidFill>
            <a:srgbClr val="D9D9D9">
              <a:alpha val="2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orma libre 47"/>
          <p:cNvSpPr/>
          <p:nvPr/>
        </p:nvSpPr>
        <p:spPr>
          <a:xfrm rot="10800000">
            <a:off x="10993929" y="5795812"/>
            <a:ext cx="1198071" cy="1062401"/>
          </a:xfrm>
          <a:custGeom>
            <a:avLst/>
            <a:gdLst>
              <a:gd name="connsiteX0" fmla="*/ 938190 w 1198071"/>
              <a:gd name="connsiteY0" fmla="*/ 0 h 1062401"/>
              <a:gd name="connsiteX1" fmla="*/ 1123261 w 1198071"/>
              <a:gd name="connsiteY1" fmla="*/ 0 h 1062401"/>
              <a:gd name="connsiteX2" fmla="*/ 1139686 w 1198071"/>
              <a:gd name="connsiteY2" fmla="*/ 30261 h 1062401"/>
              <a:gd name="connsiteX3" fmla="*/ 1198071 w 1198071"/>
              <a:gd name="connsiteY3" fmla="*/ 319451 h 1062401"/>
              <a:gd name="connsiteX4" fmla="*/ 455121 w 1198071"/>
              <a:gd name="connsiteY4" fmla="*/ 1062401 h 1062401"/>
              <a:gd name="connsiteX5" fmla="*/ 39731 w 1198071"/>
              <a:gd name="connsiteY5" fmla="*/ 935517 h 1062401"/>
              <a:gd name="connsiteX6" fmla="*/ 0 w 1198071"/>
              <a:gd name="connsiteY6" fmla="*/ 902736 h 1062401"/>
              <a:gd name="connsiteX7" fmla="*/ 0 w 1198071"/>
              <a:gd name="connsiteY7" fmla="*/ 674345 h 1062401"/>
              <a:gd name="connsiteX8" fmla="*/ 45310 w 1198071"/>
              <a:gd name="connsiteY8" fmla="*/ 729262 h 1062401"/>
              <a:gd name="connsiteX9" fmla="*/ 455121 w 1198071"/>
              <a:gd name="connsiteY9" fmla="*/ 899011 h 1062401"/>
              <a:gd name="connsiteX10" fmla="*/ 1034681 w 1198071"/>
              <a:gd name="connsiteY10" fmla="*/ 319451 h 1062401"/>
              <a:gd name="connsiteX11" fmla="*/ 989136 w 1198071"/>
              <a:gd name="connsiteY11" fmla="*/ 93860 h 1062401"/>
              <a:gd name="connsiteX12" fmla="*/ 938190 w 1198071"/>
              <a:gd name="connsiteY12" fmla="*/ 0 h 1062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98071" h="1062401">
                <a:moveTo>
                  <a:pt x="938190" y="0"/>
                </a:moveTo>
                <a:lnTo>
                  <a:pt x="1123261" y="0"/>
                </a:lnTo>
                <a:lnTo>
                  <a:pt x="1139686" y="30261"/>
                </a:lnTo>
                <a:cubicBezTo>
                  <a:pt x="1177282" y="119147"/>
                  <a:pt x="1198071" y="216871"/>
                  <a:pt x="1198071" y="319451"/>
                </a:cubicBezTo>
                <a:cubicBezTo>
                  <a:pt x="1198071" y="729771"/>
                  <a:pt x="865441" y="1062401"/>
                  <a:pt x="455121" y="1062401"/>
                </a:cubicBezTo>
                <a:cubicBezTo>
                  <a:pt x="301251" y="1062401"/>
                  <a:pt x="158306" y="1015625"/>
                  <a:pt x="39731" y="935517"/>
                </a:cubicBezTo>
                <a:lnTo>
                  <a:pt x="0" y="902736"/>
                </a:lnTo>
                <a:lnTo>
                  <a:pt x="0" y="674345"/>
                </a:lnTo>
                <a:lnTo>
                  <a:pt x="45310" y="729262"/>
                </a:lnTo>
                <a:cubicBezTo>
                  <a:pt x="150190" y="834142"/>
                  <a:pt x="295080" y="899011"/>
                  <a:pt x="455121" y="899011"/>
                </a:cubicBezTo>
                <a:cubicBezTo>
                  <a:pt x="775203" y="899011"/>
                  <a:pt x="1034681" y="639533"/>
                  <a:pt x="1034681" y="319451"/>
                </a:cubicBezTo>
                <a:cubicBezTo>
                  <a:pt x="1034681" y="239431"/>
                  <a:pt x="1018464" y="163198"/>
                  <a:pt x="989136" y="93860"/>
                </a:cubicBezTo>
                <a:lnTo>
                  <a:pt x="93819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7866101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accent6">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ángulo 24"/>
          <p:cNvSpPr/>
          <p:nvPr/>
        </p:nvSpPr>
        <p:spPr>
          <a:xfrm>
            <a:off x="0" y="0"/>
            <a:ext cx="12192000" cy="6858000"/>
          </a:xfrm>
          <a:prstGeom prst="rect">
            <a:avLst/>
          </a:prstGeom>
          <a:gradFill>
            <a:gsLst>
              <a:gs pos="100000">
                <a:schemeClr val="accent2"/>
              </a:gs>
              <a:gs pos="0">
                <a:schemeClr val="accent2">
                  <a:lumMod val="90000"/>
                  <a:lumOff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orma libre 32"/>
          <p:cNvSpPr/>
          <p:nvPr/>
        </p:nvSpPr>
        <p:spPr>
          <a:xfrm>
            <a:off x="1" y="39565"/>
            <a:ext cx="1198071" cy="1062401"/>
          </a:xfrm>
          <a:custGeom>
            <a:avLst/>
            <a:gdLst>
              <a:gd name="connsiteX0" fmla="*/ 938190 w 1198071"/>
              <a:gd name="connsiteY0" fmla="*/ 0 h 1062401"/>
              <a:gd name="connsiteX1" fmla="*/ 1123261 w 1198071"/>
              <a:gd name="connsiteY1" fmla="*/ 0 h 1062401"/>
              <a:gd name="connsiteX2" fmla="*/ 1139686 w 1198071"/>
              <a:gd name="connsiteY2" fmla="*/ 30261 h 1062401"/>
              <a:gd name="connsiteX3" fmla="*/ 1198071 w 1198071"/>
              <a:gd name="connsiteY3" fmla="*/ 319451 h 1062401"/>
              <a:gd name="connsiteX4" fmla="*/ 455121 w 1198071"/>
              <a:gd name="connsiteY4" fmla="*/ 1062401 h 1062401"/>
              <a:gd name="connsiteX5" fmla="*/ 39731 w 1198071"/>
              <a:gd name="connsiteY5" fmla="*/ 935517 h 1062401"/>
              <a:gd name="connsiteX6" fmla="*/ 0 w 1198071"/>
              <a:gd name="connsiteY6" fmla="*/ 902736 h 1062401"/>
              <a:gd name="connsiteX7" fmla="*/ 0 w 1198071"/>
              <a:gd name="connsiteY7" fmla="*/ 674345 h 1062401"/>
              <a:gd name="connsiteX8" fmla="*/ 45310 w 1198071"/>
              <a:gd name="connsiteY8" fmla="*/ 729262 h 1062401"/>
              <a:gd name="connsiteX9" fmla="*/ 455121 w 1198071"/>
              <a:gd name="connsiteY9" fmla="*/ 899011 h 1062401"/>
              <a:gd name="connsiteX10" fmla="*/ 1034681 w 1198071"/>
              <a:gd name="connsiteY10" fmla="*/ 319451 h 1062401"/>
              <a:gd name="connsiteX11" fmla="*/ 989136 w 1198071"/>
              <a:gd name="connsiteY11" fmla="*/ 93860 h 1062401"/>
              <a:gd name="connsiteX12" fmla="*/ 938190 w 1198071"/>
              <a:gd name="connsiteY12" fmla="*/ 0 h 1062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98071" h="1062401">
                <a:moveTo>
                  <a:pt x="938190" y="0"/>
                </a:moveTo>
                <a:lnTo>
                  <a:pt x="1123261" y="0"/>
                </a:lnTo>
                <a:lnTo>
                  <a:pt x="1139686" y="30261"/>
                </a:lnTo>
                <a:cubicBezTo>
                  <a:pt x="1177282" y="119147"/>
                  <a:pt x="1198071" y="216871"/>
                  <a:pt x="1198071" y="319451"/>
                </a:cubicBezTo>
                <a:cubicBezTo>
                  <a:pt x="1198071" y="729771"/>
                  <a:pt x="865441" y="1062401"/>
                  <a:pt x="455121" y="1062401"/>
                </a:cubicBezTo>
                <a:cubicBezTo>
                  <a:pt x="301251" y="1062401"/>
                  <a:pt x="158306" y="1015625"/>
                  <a:pt x="39731" y="935517"/>
                </a:cubicBezTo>
                <a:lnTo>
                  <a:pt x="0" y="902736"/>
                </a:lnTo>
                <a:lnTo>
                  <a:pt x="0" y="674345"/>
                </a:lnTo>
                <a:lnTo>
                  <a:pt x="45310" y="729262"/>
                </a:lnTo>
                <a:cubicBezTo>
                  <a:pt x="150190" y="834142"/>
                  <a:pt x="295080" y="899011"/>
                  <a:pt x="455121" y="899011"/>
                </a:cubicBezTo>
                <a:cubicBezTo>
                  <a:pt x="775203" y="899011"/>
                  <a:pt x="1034681" y="639533"/>
                  <a:pt x="1034681" y="319451"/>
                </a:cubicBezTo>
                <a:cubicBezTo>
                  <a:pt x="1034681" y="239431"/>
                  <a:pt x="1018464" y="163198"/>
                  <a:pt x="989136" y="93860"/>
                </a:cubicBezTo>
                <a:lnTo>
                  <a:pt x="93819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Forma libre 31"/>
          <p:cNvSpPr/>
          <p:nvPr/>
        </p:nvSpPr>
        <p:spPr>
          <a:xfrm>
            <a:off x="-15939" y="694589"/>
            <a:ext cx="15941" cy="19321"/>
          </a:xfrm>
          <a:custGeom>
            <a:avLst/>
            <a:gdLst>
              <a:gd name="connsiteX0" fmla="*/ 0 w 15941"/>
              <a:gd name="connsiteY0" fmla="*/ 0 h 19321"/>
              <a:gd name="connsiteX1" fmla="*/ 15941 w 15941"/>
              <a:gd name="connsiteY1" fmla="*/ 0 h 19321"/>
              <a:gd name="connsiteX2" fmla="*/ 15941 w 15941"/>
              <a:gd name="connsiteY2" fmla="*/ 19321 h 19321"/>
              <a:gd name="connsiteX3" fmla="*/ 0 w 15941"/>
              <a:gd name="connsiteY3" fmla="*/ 0 h 19321"/>
            </a:gdLst>
            <a:ahLst/>
            <a:cxnLst>
              <a:cxn ang="0">
                <a:pos x="connsiteX0" y="connsiteY0"/>
              </a:cxn>
              <a:cxn ang="0">
                <a:pos x="connsiteX1" y="connsiteY1"/>
              </a:cxn>
              <a:cxn ang="0">
                <a:pos x="connsiteX2" y="connsiteY2"/>
              </a:cxn>
              <a:cxn ang="0">
                <a:pos x="connsiteX3" y="connsiteY3"/>
              </a:cxn>
            </a:cxnLst>
            <a:rect l="l" t="t" r="r" b="b"/>
            <a:pathLst>
              <a:path w="15941" h="19321">
                <a:moveTo>
                  <a:pt x="0" y="0"/>
                </a:moveTo>
                <a:lnTo>
                  <a:pt x="15941" y="0"/>
                </a:lnTo>
                <a:lnTo>
                  <a:pt x="15941" y="19321"/>
                </a:lnTo>
                <a:lnTo>
                  <a:pt x="0" y="0"/>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orma libre 43"/>
          <p:cNvSpPr/>
          <p:nvPr/>
        </p:nvSpPr>
        <p:spPr>
          <a:xfrm>
            <a:off x="5219752" y="0"/>
            <a:ext cx="1456408" cy="1623559"/>
          </a:xfrm>
          <a:custGeom>
            <a:avLst/>
            <a:gdLst>
              <a:gd name="connsiteX0" fmla="*/ 1144233 w 1456408"/>
              <a:gd name="connsiteY0" fmla="*/ 0 h 1623559"/>
              <a:gd name="connsiteX1" fmla="*/ 1456408 w 1456408"/>
              <a:gd name="connsiteY1" fmla="*/ 0 h 1623559"/>
              <a:gd name="connsiteX2" fmla="*/ 202820 w 1456408"/>
              <a:gd name="connsiteY2" fmla="*/ 1607756 h 1623559"/>
              <a:gd name="connsiteX3" fmla="*/ 145231 w 1456408"/>
              <a:gd name="connsiteY3" fmla="*/ 1614884 h 1623559"/>
              <a:gd name="connsiteX4" fmla="*/ 15803 w 1456408"/>
              <a:gd name="connsiteY4" fmla="*/ 1513967 h 1623559"/>
              <a:gd name="connsiteX5" fmla="*/ 8675 w 1456408"/>
              <a:gd name="connsiteY5" fmla="*/ 1456379 h 1623559"/>
              <a:gd name="connsiteX6" fmla="*/ 1144233 w 1456408"/>
              <a:gd name="connsiteY6" fmla="*/ 0 h 1623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6408" h="1623559">
                <a:moveTo>
                  <a:pt x="1144233" y="0"/>
                </a:moveTo>
                <a:lnTo>
                  <a:pt x="1456408" y="0"/>
                </a:lnTo>
                <a:lnTo>
                  <a:pt x="202820" y="1607756"/>
                </a:lnTo>
                <a:cubicBezTo>
                  <a:pt x="188886" y="1625627"/>
                  <a:pt x="163102" y="1628818"/>
                  <a:pt x="145231" y="1614884"/>
                </a:cubicBezTo>
                <a:lnTo>
                  <a:pt x="15803" y="1513967"/>
                </a:lnTo>
                <a:cubicBezTo>
                  <a:pt x="-2067" y="1500033"/>
                  <a:pt x="-5259" y="1474250"/>
                  <a:pt x="8675" y="1456379"/>
                </a:cubicBezTo>
                <a:lnTo>
                  <a:pt x="1144233"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Forma libre 42"/>
          <p:cNvSpPr/>
          <p:nvPr/>
        </p:nvSpPr>
        <p:spPr>
          <a:xfrm>
            <a:off x="6005199" y="-1"/>
            <a:ext cx="1128562" cy="1203088"/>
          </a:xfrm>
          <a:custGeom>
            <a:avLst/>
            <a:gdLst>
              <a:gd name="connsiteX0" fmla="*/ 816387 w 1128562"/>
              <a:gd name="connsiteY0" fmla="*/ 0 h 1203088"/>
              <a:gd name="connsiteX1" fmla="*/ 1128562 w 1128562"/>
              <a:gd name="connsiteY1" fmla="*/ 0 h 1203088"/>
              <a:gd name="connsiteX2" fmla="*/ 202820 w 1128562"/>
              <a:gd name="connsiteY2" fmla="*/ 1187285 h 1203088"/>
              <a:gd name="connsiteX3" fmla="*/ 145231 w 1128562"/>
              <a:gd name="connsiteY3" fmla="*/ 1194413 h 1203088"/>
              <a:gd name="connsiteX4" fmla="*/ 15803 w 1128562"/>
              <a:gd name="connsiteY4" fmla="*/ 1093496 h 1203088"/>
              <a:gd name="connsiteX5" fmla="*/ 8675 w 1128562"/>
              <a:gd name="connsiteY5" fmla="*/ 1035908 h 1203088"/>
              <a:gd name="connsiteX6" fmla="*/ 816387 w 1128562"/>
              <a:gd name="connsiteY6" fmla="*/ 0 h 1203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562" h="1203088">
                <a:moveTo>
                  <a:pt x="816387" y="0"/>
                </a:moveTo>
                <a:lnTo>
                  <a:pt x="1128562" y="0"/>
                </a:lnTo>
                <a:lnTo>
                  <a:pt x="202820" y="1187285"/>
                </a:lnTo>
                <a:cubicBezTo>
                  <a:pt x="188886" y="1205156"/>
                  <a:pt x="163102" y="1208347"/>
                  <a:pt x="145231" y="1194413"/>
                </a:cubicBezTo>
                <a:lnTo>
                  <a:pt x="15803" y="1093496"/>
                </a:lnTo>
                <a:cubicBezTo>
                  <a:pt x="-2067" y="1079562"/>
                  <a:pt x="-5259" y="1053779"/>
                  <a:pt x="8675" y="1035908"/>
                </a:cubicBezTo>
                <a:lnTo>
                  <a:pt x="816387"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orma libre 49"/>
          <p:cNvSpPr/>
          <p:nvPr/>
        </p:nvSpPr>
        <p:spPr>
          <a:xfrm rot="10800000">
            <a:off x="11141319" y="39565"/>
            <a:ext cx="1050681" cy="2101362"/>
          </a:xfrm>
          <a:custGeom>
            <a:avLst/>
            <a:gdLst>
              <a:gd name="connsiteX0" fmla="*/ 0 w 1050681"/>
              <a:gd name="connsiteY0" fmla="*/ 0 h 2101362"/>
              <a:gd name="connsiteX1" fmla="*/ 1050681 w 1050681"/>
              <a:gd name="connsiteY1" fmla="*/ 1050681 h 2101362"/>
              <a:gd name="connsiteX2" fmla="*/ 0 w 1050681"/>
              <a:gd name="connsiteY2" fmla="*/ 2101362 h 2101362"/>
            </a:gdLst>
            <a:ahLst/>
            <a:cxnLst>
              <a:cxn ang="0">
                <a:pos x="connsiteX0" y="connsiteY0"/>
              </a:cxn>
              <a:cxn ang="0">
                <a:pos x="connsiteX1" y="connsiteY1"/>
              </a:cxn>
              <a:cxn ang="0">
                <a:pos x="connsiteX2" y="connsiteY2"/>
              </a:cxn>
            </a:cxnLst>
            <a:rect l="l" t="t" r="r" b="b"/>
            <a:pathLst>
              <a:path w="1050681" h="2101362">
                <a:moveTo>
                  <a:pt x="0" y="0"/>
                </a:moveTo>
                <a:cubicBezTo>
                  <a:pt x="580275" y="0"/>
                  <a:pt x="1050681" y="470406"/>
                  <a:pt x="1050681" y="1050681"/>
                </a:cubicBezTo>
                <a:cubicBezTo>
                  <a:pt x="1050681" y="1630956"/>
                  <a:pt x="580275" y="2101362"/>
                  <a:pt x="0" y="2101362"/>
                </a:cubicBezTo>
                <a:close/>
              </a:path>
            </a:pathLst>
          </a:custGeom>
          <a:gradFill flip="none" rotWithShape="1">
            <a:gsLst>
              <a:gs pos="0">
                <a:schemeClr val="accent5">
                  <a:shade val="30000"/>
                  <a:satMod val="115000"/>
                </a:schemeClr>
              </a:gs>
              <a:gs pos="50000">
                <a:schemeClr val="accent5">
                  <a:shade val="67500"/>
                  <a:satMod val="115000"/>
                </a:schemeClr>
              </a:gs>
              <a:gs pos="100000">
                <a:schemeClr val="accent5">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upo 77"/>
          <p:cNvGrpSpPr/>
          <p:nvPr/>
        </p:nvGrpSpPr>
        <p:grpSpPr>
          <a:xfrm>
            <a:off x="594364" y="513515"/>
            <a:ext cx="5198520" cy="5532705"/>
            <a:chOff x="1477639" y="1101966"/>
            <a:chExt cx="4261249" cy="4535182"/>
          </a:xfrm>
        </p:grpSpPr>
        <p:sp>
          <p:nvSpPr>
            <p:cNvPr id="18" name="Forma libre 17"/>
            <p:cNvSpPr/>
            <p:nvPr/>
          </p:nvSpPr>
          <p:spPr>
            <a:xfrm rot="5400000">
              <a:off x="2404037" y="1094073"/>
              <a:ext cx="2178523" cy="2194310"/>
            </a:xfrm>
            <a:custGeom>
              <a:avLst/>
              <a:gdLst>
                <a:gd name="connsiteX0" fmla="*/ 0 w 2178523"/>
                <a:gd name="connsiteY0" fmla="*/ 2194310 h 2194310"/>
                <a:gd name="connsiteX1" fmla="*/ 8149 w 2178523"/>
                <a:gd name="connsiteY1" fmla="*/ 2032937 h 2194310"/>
                <a:gd name="connsiteX2" fmla="*/ 2033777 w 2178523"/>
                <a:gd name="connsiteY2" fmla="*/ 7309 h 2194310"/>
                <a:gd name="connsiteX3" fmla="*/ 2178523 w 2178523"/>
                <a:gd name="connsiteY3" fmla="*/ 0 h 2194310"/>
                <a:gd name="connsiteX4" fmla="*/ 2178523 w 2178523"/>
                <a:gd name="connsiteY4" fmla="*/ 1368138 h 2194310"/>
                <a:gd name="connsiteX5" fmla="*/ 2173660 w 2178523"/>
                <a:gd name="connsiteY5" fmla="*/ 1368383 h 2194310"/>
                <a:gd name="connsiteX6" fmla="*/ 1369221 w 2178523"/>
                <a:gd name="connsiteY6" fmla="*/ 2172822 h 2194310"/>
                <a:gd name="connsiteX7" fmla="*/ 1368136 w 2178523"/>
                <a:gd name="connsiteY7" fmla="*/ 2194310 h 2194310"/>
                <a:gd name="connsiteX8" fmla="*/ 0 w 2178523"/>
                <a:gd name="connsiteY8" fmla="*/ 2194310 h 2194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8523" h="2194310">
                  <a:moveTo>
                    <a:pt x="0" y="2194310"/>
                  </a:moveTo>
                  <a:lnTo>
                    <a:pt x="8149" y="2032937"/>
                  </a:lnTo>
                  <a:cubicBezTo>
                    <a:pt x="116616" y="964881"/>
                    <a:pt x="965720" y="115776"/>
                    <a:pt x="2033777" y="7309"/>
                  </a:cubicBezTo>
                  <a:lnTo>
                    <a:pt x="2178523" y="0"/>
                  </a:lnTo>
                  <a:lnTo>
                    <a:pt x="2178523" y="1368138"/>
                  </a:lnTo>
                  <a:lnTo>
                    <a:pt x="2173660" y="1368383"/>
                  </a:lnTo>
                  <a:cubicBezTo>
                    <a:pt x="1749502" y="1411459"/>
                    <a:pt x="1412296" y="1748664"/>
                    <a:pt x="1369221" y="2172822"/>
                  </a:cubicBezTo>
                  <a:lnTo>
                    <a:pt x="1368136" y="2194310"/>
                  </a:lnTo>
                  <a:lnTo>
                    <a:pt x="0" y="2194310"/>
                  </a:lnTo>
                  <a:close/>
                </a:path>
              </a:pathLst>
            </a:custGeom>
            <a:blipFill dpi="0" rotWithShape="0">
              <a:blip r:embed="rId2">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rma libre 12"/>
            <p:cNvSpPr/>
            <p:nvPr/>
          </p:nvSpPr>
          <p:spPr>
            <a:xfrm rot="5400000">
              <a:off x="2366922" y="3413617"/>
              <a:ext cx="2182094" cy="2264968"/>
            </a:xfrm>
            <a:custGeom>
              <a:avLst/>
              <a:gdLst>
                <a:gd name="connsiteX0" fmla="*/ 0 w 2182094"/>
                <a:gd name="connsiteY0" fmla="*/ 1368138 h 2264968"/>
                <a:gd name="connsiteX1" fmla="*/ 0 w 2182094"/>
                <a:gd name="connsiteY1" fmla="*/ 0 h 2264968"/>
                <a:gd name="connsiteX2" fmla="*/ 144749 w 2182094"/>
                <a:gd name="connsiteY2" fmla="*/ 7309 h 2264968"/>
                <a:gd name="connsiteX3" fmla="*/ 2182094 w 2182094"/>
                <a:gd name="connsiteY3" fmla="*/ 2264967 h 2264968"/>
                <a:gd name="connsiteX4" fmla="*/ 2182094 w 2182094"/>
                <a:gd name="connsiteY4" fmla="*/ 2264968 h 2264968"/>
                <a:gd name="connsiteX5" fmla="*/ 813956 w 2182094"/>
                <a:gd name="connsiteY5" fmla="*/ 2264968 h 2264968"/>
                <a:gd name="connsiteX6" fmla="*/ 4864 w 2182094"/>
                <a:gd name="connsiteY6" fmla="*/ 1368383 h 2264968"/>
                <a:gd name="connsiteX7" fmla="*/ 0 w 2182094"/>
                <a:gd name="connsiteY7" fmla="*/ 1368138 h 22649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82094" h="2264968">
                  <a:moveTo>
                    <a:pt x="0" y="1368138"/>
                  </a:moveTo>
                  <a:lnTo>
                    <a:pt x="0" y="0"/>
                  </a:lnTo>
                  <a:lnTo>
                    <a:pt x="144749" y="7309"/>
                  </a:lnTo>
                  <a:cubicBezTo>
                    <a:pt x="1289095" y="123523"/>
                    <a:pt x="2182094" y="1089960"/>
                    <a:pt x="2182094" y="2264967"/>
                  </a:cubicBezTo>
                  <a:lnTo>
                    <a:pt x="2182094" y="2264968"/>
                  </a:lnTo>
                  <a:lnTo>
                    <a:pt x="813956" y="2264968"/>
                  </a:lnTo>
                  <a:cubicBezTo>
                    <a:pt x="813956" y="1798337"/>
                    <a:pt x="459319" y="1414536"/>
                    <a:pt x="4864" y="1368383"/>
                  </a:cubicBezTo>
                  <a:lnTo>
                    <a:pt x="0" y="1368138"/>
                  </a:lnTo>
                  <a:close/>
                </a:path>
              </a:pathLst>
            </a:custGeom>
            <a:blipFill dpi="0" rotWithShape="0">
              <a:blip r:embed="rId3">
                <a:extLst>
                  <a:ext uri="{28A0092B-C50C-407E-A947-70E740481C1C}">
                    <a14:useLocalDpi xmlns:a14="http://schemas.microsoft.com/office/drawing/2010/main" val="0"/>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Elipse 23"/>
            <p:cNvSpPr/>
            <p:nvPr/>
          </p:nvSpPr>
          <p:spPr>
            <a:xfrm>
              <a:off x="1477639" y="2509077"/>
              <a:ext cx="1696916" cy="1696916"/>
            </a:xfrm>
            <a:prstGeom prst="ellipse">
              <a:avLst/>
            </a:prstGeom>
            <a:blipFill dpi="0" rotWithShape="1">
              <a:blip r:embed="rId4">
                <a:extLst>
                  <a:ext uri="{28A0092B-C50C-407E-A947-70E740481C1C}">
                    <a14:useLocalDpi xmlns:a14="http://schemas.microsoft.com/office/drawing/2010/main" val="0"/>
                  </a:ext>
                </a:extLst>
              </a:blip>
              <a:srcRect/>
              <a:stretch>
                <a:fillRect/>
              </a:stretch>
            </a:blip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orma libre 57"/>
            <p:cNvSpPr/>
            <p:nvPr/>
          </p:nvSpPr>
          <p:spPr>
            <a:xfrm rot="3204716">
              <a:off x="2882797" y="2324175"/>
              <a:ext cx="2286322" cy="3425860"/>
            </a:xfrm>
            <a:custGeom>
              <a:avLst/>
              <a:gdLst>
                <a:gd name="connsiteX0" fmla="*/ 0 w 2286322"/>
                <a:gd name="connsiteY0" fmla="*/ 184480 h 3425860"/>
                <a:gd name="connsiteX1" fmla="*/ 136947 w 2286322"/>
                <a:gd name="connsiteY1" fmla="*/ 0 h 3425860"/>
                <a:gd name="connsiteX2" fmla="*/ 276593 w 2286322"/>
                <a:gd name="connsiteY2" fmla="*/ 26808 h 3425860"/>
                <a:gd name="connsiteX3" fmla="*/ 1222720 w 2286322"/>
                <a:gd name="connsiteY3" fmla="*/ 471497 h 3425860"/>
                <a:gd name="connsiteX4" fmla="*/ 2212061 w 2286322"/>
                <a:gd name="connsiteY4" fmla="*/ 3208442 h 3425860"/>
                <a:gd name="connsiteX5" fmla="*/ 2147721 w 2286322"/>
                <a:gd name="connsiteY5" fmla="*/ 3425860 h 3425860"/>
                <a:gd name="connsiteX6" fmla="*/ 1943411 w 2286322"/>
                <a:gd name="connsiteY6" fmla="*/ 3425860 h 3425860"/>
                <a:gd name="connsiteX7" fmla="*/ 1956143 w 2286322"/>
                <a:gd name="connsiteY7" fmla="*/ 3394611 h 3425860"/>
                <a:gd name="connsiteX8" fmla="*/ 1110289 w 2286322"/>
                <a:gd name="connsiteY8" fmla="*/ 639949 h 3425860"/>
                <a:gd name="connsiteX9" fmla="*/ 5270 w 2286322"/>
                <a:gd name="connsiteY9" fmla="*/ 184970 h 3425860"/>
                <a:gd name="connsiteX10" fmla="*/ 0 w 2286322"/>
                <a:gd name="connsiteY10" fmla="*/ 184480 h 3425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86322" h="3425860">
                  <a:moveTo>
                    <a:pt x="0" y="184480"/>
                  </a:moveTo>
                  <a:lnTo>
                    <a:pt x="136947" y="0"/>
                  </a:lnTo>
                  <a:lnTo>
                    <a:pt x="276593" y="26808"/>
                  </a:lnTo>
                  <a:cubicBezTo>
                    <a:pt x="608898" y="107578"/>
                    <a:pt x="930856" y="254834"/>
                    <a:pt x="1222720" y="471497"/>
                  </a:cubicBezTo>
                  <a:cubicBezTo>
                    <a:pt x="2098310" y="1121484"/>
                    <a:pt x="2454373" y="2211526"/>
                    <a:pt x="2212061" y="3208442"/>
                  </a:cubicBezTo>
                  <a:lnTo>
                    <a:pt x="2147721" y="3425860"/>
                  </a:lnTo>
                  <a:lnTo>
                    <a:pt x="1943411" y="3425860"/>
                  </a:lnTo>
                  <a:lnTo>
                    <a:pt x="1956143" y="3394611"/>
                  </a:lnTo>
                  <a:cubicBezTo>
                    <a:pt x="2298764" y="2416824"/>
                    <a:pt x="1985964" y="1290001"/>
                    <a:pt x="1110289" y="639949"/>
                  </a:cubicBezTo>
                  <a:cubicBezTo>
                    <a:pt x="773490" y="389930"/>
                    <a:pt x="393282" y="240025"/>
                    <a:pt x="5270" y="184970"/>
                  </a:cubicBezTo>
                  <a:lnTo>
                    <a:pt x="0" y="184480"/>
                  </a:lnTo>
                  <a:close/>
                </a:path>
              </a:pathLst>
            </a:custGeom>
            <a:gradFill flip="none" rotWithShape="1">
              <a:gsLst>
                <a:gs pos="0">
                  <a:schemeClr val="accent3">
                    <a:shade val="30000"/>
                    <a:satMod val="115000"/>
                  </a:schemeClr>
                </a:gs>
                <a:gs pos="50000">
                  <a:schemeClr val="accent3">
                    <a:shade val="67500"/>
                    <a:satMod val="115000"/>
                  </a:schemeClr>
                </a:gs>
                <a:gs pos="100000">
                  <a:schemeClr val="accent3">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5" name="Elipse 64"/>
          <p:cNvSpPr/>
          <p:nvPr/>
        </p:nvSpPr>
        <p:spPr>
          <a:xfrm>
            <a:off x="8051916" y="1122217"/>
            <a:ext cx="814886" cy="814886"/>
          </a:xfrm>
          <a:prstGeom prst="ellipse">
            <a:avLst/>
          </a:prstGeom>
          <a:gradFill flip="none" rotWithShape="1">
            <a:gsLst>
              <a:gs pos="0">
                <a:schemeClr val="accent5">
                  <a:shade val="30000"/>
                  <a:satMod val="115000"/>
                </a:schemeClr>
              </a:gs>
              <a:gs pos="50000">
                <a:schemeClr val="accent5">
                  <a:shade val="67500"/>
                  <a:satMod val="115000"/>
                </a:schemeClr>
              </a:gs>
              <a:gs pos="100000">
                <a:schemeClr val="accent5">
                  <a:shade val="100000"/>
                  <a:satMod val="115000"/>
                </a:schemeClr>
              </a:gs>
            </a:gsLst>
            <a:path path="circle">
              <a:fillToRect l="50000" t="50000" r="50000" b="50000"/>
            </a:path>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orma libre 67"/>
          <p:cNvSpPr/>
          <p:nvPr/>
        </p:nvSpPr>
        <p:spPr>
          <a:xfrm>
            <a:off x="9795551" y="4037105"/>
            <a:ext cx="2101362" cy="2101362"/>
          </a:xfrm>
          <a:custGeom>
            <a:avLst/>
            <a:gdLst>
              <a:gd name="connsiteX0" fmla="*/ 844061 w 1688124"/>
              <a:gd name="connsiteY0" fmla="*/ 174122 h 1688124"/>
              <a:gd name="connsiteX1" fmla="*/ 174122 w 1688124"/>
              <a:gd name="connsiteY1" fmla="*/ 844061 h 1688124"/>
              <a:gd name="connsiteX2" fmla="*/ 844061 w 1688124"/>
              <a:gd name="connsiteY2" fmla="*/ 1514000 h 1688124"/>
              <a:gd name="connsiteX3" fmla="*/ 1514000 w 1688124"/>
              <a:gd name="connsiteY3" fmla="*/ 844061 h 1688124"/>
              <a:gd name="connsiteX4" fmla="*/ 844061 w 1688124"/>
              <a:gd name="connsiteY4" fmla="*/ 174122 h 1688124"/>
              <a:gd name="connsiteX5" fmla="*/ 844062 w 1688124"/>
              <a:gd name="connsiteY5" fmla="*/ 0 h 1688124"/>
              <a:gd name="connsiteX6" fmla="*/ 1688124 w 1688124"/>
              <a:gd name="connsiteY6" fmla="*/ 844062 h 1688124"/>
              <a:gd name="connsiteX7" fmla="*/ 844062 w 1688124"/>
              <a:gd name="connsiteY7" fmla="*/ 1688124 h 1688124"/>
              <a:gd name="connsiteX8" fmla="*/ 0 w 1688124"/>
              <a:gd name="connsiteY8" fmla="*/ 844062 h 1688124"/>
              <a:gd name="connsiteX9" fmla="*/ 844062 w 1688124"/>
              <a:gd name="connsiteY9" fmla="*/ 0 h 1688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8124" h="1688124">
                <a:moveTo>
                  <a:pt x="844061" y="174122"/>
                </a:moveTo>
                <a:cubicBezTo>
                  <a:pt x="474064" y="174122"/>
                  <a:pt x="174122" y="474064"/>
                  <a:pt x="174122" y="844061"/>
                </a:cubicBezTo>
                <a:cubicBezTo>
                  <a:pt x="174122" y="1214058"/>
                  <a:pt x="474064" y="1514000"/>
                  <a:pt x="844061" y="1514000"/>
                </a:cubicBezTo>
                <a:cubicBezTo>
                  <a:pt x="1214058" y="1514000"/>
                  <a:pt x="1514000" y="1214058"/>
                  <a:pt x="1514000" y="844061"/>
                </a:cubicBezTo>
                <a:cubicBezTo>
                  <a:pt x="1514000" y="474064"/>
                  <a:pt x="1214058" y="174122"/>
                  <a:pt x="844061" y="174122"/>
                </a:cubicBezTo>
                <a:close/>
                <a:moveTo>
                  <a:pt x="844062" y="0"/>
                </a:moveTo>
                <a:cubicBezTo>
                  <a:pt x="1310225" y="0"/>
                  <a:pt x="1688124" y="377899"/>
                  <a:pt x="1688124" y="844062"/>
                </a:cubicBezTo>
                <a:cubicBezTo>
                  <a:pt x="1688124" y="1310225"/>
                  <a:pt x="1310225" y="1688124"/>
                  <a:pt x="844062" y="1688124"/>
                </a:cubicBezTo>
                <a:cubicBezTo>
                  <a:pt x="377899" y="1688124"/>
                  <a:pt x="0" y="1310225"/>
                  <a:pt x="0" y="844062"/>
                </a:cubicBezTo>
                <a:cubicBezTo>
                  <a:pt x="0" y="377899"/>
                  <a:pt x="377899" y="0"/>
                  <a:pt x="844062" y="0"/>
                </a:cubicBezTo>
                <a:close/>
              </a:path>
            </a:pathLst>
          </a:custGeom>
          <a:solidFill>
            <a:srgbClr val="D9D9D9">
              <a:alpha val="2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orma libre 68"/>
          <p:cNvSpPr/>
          <p:nvPr/>
        </p:nvSpPr>
        <p:spPr>
          <a:xfrm>
            <a:off x="4216988" y="470970"/>
            <a:ext cx="578134" cy="578134"/>
          </a:xfrm>
          <a:custGeom>
            <a:avLst/>
            <a:gdLst>
              <a:gd name="connsiteX0" fmla="*/ 844061 w 1688124"/>
              <a:gd name="connsiteY0" fmla="*/ 174122 h 1688124"/>
              <a:gd name="connsiteX1" fmla="*/ 174122 w 1688124"/>
              <a:gd name="connsiteY1" fmla="*/ 844061 h 1688124"/>
              <a:gd name="connsiteX2" fmla="*/ 844061 w 1688124"/>
              <a:gd name="connsiteY2" fmla="*/ 1514000 h 1688124"/>
              <a:gd name="connsiteX3" fmla="*/ 1514000 w 1688124"/>
              <a:gd name="connsiteY3" fmla="*/ 844061 h 1688124"/>
              <a:gd name="connsiteX4" fmla="*/ 844061 w 1688124"/>
              <a:gd name="connsiteY4" fmla="*/ 174122 h 1688124"/>
              <a:gd name="connsiteX5" fmla="*/ 844062 w 1688124"/>
              <a:gd name="connsiteY5" fmla="*/ 0 h 1688124"/>
              <a:gd name="connsiteX6" fmla="*/ 1688124 w 1688124"/>
              <a:gd name="connsiteY6" fmla="*/ 844062 h 1688124"/>
              <a:gd name="connsiteX7" fmla="*/ 844062 w 1688124"/>
              <a:gd name="connsiteY7" fmla="*/ 1688124 h 1688124"/>
              <a:gd name="connsiteX8" fmla="*/ 0 w 1688124"/>
              <a:gd name="connsiteY8" fmla="*/ 844062 h 1688124"/>
              <a:gd name="connsiteX9" fmla="*/ 844062 w 1688124"/>
              <a:gd name="connsiteY9" fmla="*/ 0 h 1688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8124" h="1688124">
                <a:moveTo>
                  <a:pt x="844061" y="174122"/>
                </a:moveTo>
                <a:cubicBezTo>
                  <a:pt x="474064" y="174122"/>
                  <a:pt x="174122" y="474064"/>
                  <a:pt x="174122" y="844061"/>
                </a:cubicBezTo>
                <a:cubicBezTo>
                  <a:pt x="174122" y="1214058"/>
                  <a:pt x="474064" y="1514000"/>
                  <a:pt x="844061" y="1514000"/>
                </a:cubicBezTo>
                <a:cubicBezTo>
                  <a:pt x="1214058" y="1514000"/>
                  <a:pt x="1514000" y="1214058"/>
                  <a:pt x="1514000" y="844061"/>
                </a:cubicBezTo>
                <a:cubicBezTo>
                  <a:pt x="1514000" y="474064"/>
                  <a:pt x="1214058" y="174122"/>
                  <a:pt x="844061" y="174122"/>
                </a:cubicBezTo>
                <a:close/>
                <a:moveTo>
                  <a:pt x="844062" y="0"/>
                </a:moveTo>
                <a:cubicBezTo>
                  <a:pt x="1310225" y="0"/>
                  <a:pt x="1688124" y="377899"/>
                  <a:pt x="1688124" y="844062"/>
                </a:cubicBezTo>
                <a:cubicBezTo>
                  <a:pt x="1688124" y="1310225"/>
                  <a:pt x="1310225" y="1688124"/>
                  <a:pt x="844062" y="1688124"/>
                </a:cubicBezTo>
                <a:cubicBezTo>
                  <a:pt x="377899" y="1688124"/>
                  <a:pt x="0" y="1310225"/>
                  <a:pt x="0" y="844062"/>
                </a:cubicBezTo>
                <a:cubicBezTo>
                  <a:pt x="0" y="377899"/>
                  <a:pt x="377899" y="0"/>
                  <a:pt x="844062" y="0"/>
                </a:cubicBezTo>
                <a:close/>
              </a:path>
            </a:pathLst>
          </a:custGeom>
          <a:solidFill>
            <a:srgbClr val="D9D9D9">
              <a:alpha val="2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orma libre 69"/>
          <p:cNvSpPr/>
          <p:nvPr/>
        </p:nvSpPr>
        <p:spPr>
          <a:xfrm rot="10800000">
            <a:off x="85976" y="5234441"/>
            <a:ext cx="1456408" cy="1623559"/>
          </a:xfrm>
          <a:custGeom>
            <a:avLst/>
            <a:gdLst>
              <a:gd name="connsiteX0" fmla="*/ 1144233 w 1456408"/>
              <a:gd name="connsiteY0" fmla="*/ 0 h 1623559"/>
              <a:gd name="connsiteX1" fmla="*/ 1456408 w 1456408"/>
              <a:gd name="connsiteY1" fmla="*/ 0 h 1623559"/>
              <a:gd name="connsiteX2" fmla="*/ 202820 w 1456408"/>
              <a:gd name="connsiteY2" fmla="*/ 1607756 h 1623559"/>
              <a:gd name="connsiteX3" fmla="*/ 145231 w 1456408"/>
              <a:gd name="connsiteY3" fmla="*/ 1614884 h 1623559"/>
              <a:gd name="connsiteX4" fmla="*/ 15803 w 1456408"/>
              <a:gd name="connsiteY4" fmla="*/ 1513967 h 1623559"/>
              <a:gd name="connsiteX5" fmla="*/ 8675 w 1456408"/>
              <a:gd name="connsiteY5" fmla="*/ 1456379 h 1623559"/>
              <a:gd name="connsiteX6" fmla="*/ 1144233 w 1456408"/>
              <a:gd name="connsiteY6" fmla="*/ 0 h 1623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6408" h="1623559">
                <a:moveTo>
                  <a:pt x="1144233" y="0"/>
                </a:moveTo>
                <a:lnTo>
                  <a:pt x="1456408" y="0"/>
                </a:lnTo>
                <a:lnTo>
                  <a:pt x="202820" y="1607756"/>
                </a:lnTo>
                <a:cubicBezTo>
                  <a:pt x="188886" y="1625627"/>
                  <a:pt x="163102" y="1628818"/>
                  <a:pt x="145231" y="1614884"/>
                </a:cubicBezTo>
                <a:lnTo>
                  <a:pt x="15803" y="1513967"/>
                </a:lnTo>
                <a:cubicBezTo>
                  <a:pt x="-2067" y="1500033"/>
                  <a:pt x="-5259" y="1474250"/>
                  <a:pt x="8675" y="1456379"/>
                </a:cubicBezTo>
                <a:lnTo>
                  <a:pt x="1144233"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orma libre 70"/>
          <p:cNvSpPr/>
          <p:nvPr/>
        </p:nvSpPr>
        <p:spPr>
          <a:xfrm rot="10800000">
            <a:off x="545536" y="5656191"/>
            <a:ext cx="1128562" cy="1203088"/>
          </a:xfrm>
          <a:custGeom>
            <a:avLst/>
            <a:gdLst>
              <a:gd name="connsiteX0" fmla="*/ 816387 w 1128562"/>
              <a:gd name="connsiteY0" fmla="*/ 0 h 1203088"/>
              <a:gd name="connsiteX1" fmla="*/ 1128562 w 1128562"/>
              <a:gd name="connsiteY1" fmla="*/ 0 h 1203088"/>
              <a:gd name="connsiteX2" fmla="*/ 202820 w 1128562"/>
              <a:gd name="connsiteY2" fmla="*/ 1187285 h 1203088"/>
              <a:gd name="connsiteX3" fmla="*/ 145231 w 1128562"/>
              <a:gd name="connsiteY3" fmla="*/ 1194413 h 1203088"/>
              <a:gd name="connsiteX4" fmla="*/ 15803 w 1128562"/>
              <a:gd name="connsiteY4" fmla="*/ 1093496 h 1203088"/>
              <a:gd name="connsiteX5" fmla="*/ 8675 w 1128562"/>
              <a:gd name="connsiteY5" fmla="*/ 1035908 h 1203088"/>
              <a:gd name="connsiteX6" fmla="*/ 816387 w 1128562"/>
              <a:gd name="connsiteY6" fmla="*/ 0 h 1203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28562" h="1203088">
                <a:moveTo>
                  <a:pt x="816387" y="0"/>
                </a:moveTo>
                <a:lnTo>
                  <a:pt x="1128562" y="0"/>
                </a:lnTo>
                <a:lnTo>
                  <a:pt x="202820" y="1187285"/>
                </a:lnTo>
                <a:cubicBezTo>
                  <a:pt x="188886" y="1205156"/>
                  <a:pt x="163102" y="1208347"/>
                  <a:pt x="145231" y="1194413"/>
                </a:cubicBezTo>
                <a:lnTo>
                  <a:pt x="15803" y="1093496"/>
                </a:lnTo>
                <a:cubicBezTo>
                  <a:pt x="-2067" y="1079562"/>
                  <a:pt x="-5259" y="1053779"/>
                  <a:pt x="8675" y="1035908"/>
                </a:cubicBezTo>
                <a:lnTo>
                  <a:pt x="816387" y="0"/>
                </a:lnTo>
                <a:close/>
              </a:path>
            </a:pathLst>
          </a:custGeom>
          <a:gradFill flip="none" rotWithShape="1">
            <a:gsLst>
              <a:gs pos="0">
                <a:schemeClr val="accent4">
                  <a:shade val="30000"/>
                  <a:satMod val="115000"/>
                </a:schemeClr>
              </a:gs>
              <a:gs pos="50000">
                <a:schemeClr val="accent4">
                  <a:shade val="67500"/>
                  <a:satMod val="115000"/>
                </a:schemeClr>
              </a:gs>
              <a:gs pos="100000">
                <a:schemeClr val="accent4">
                  <a:shade val="100000"/>
                  <a:satMod val="11500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Elipse 71"/>
          <p:cNvSpPr/>
          <p:nvPr/>
        </p:nvSpPr>
        <p:spPr>
          <a:xfrm>
            <a:off x="1661363" y="5258588"/>
            <a:ext cx="320558" cy="320558"/>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orma libre 72"/>
          <p:cNvSpPr/>
          <p:nvPr/>
        </p:nvSpPr>
        <p:spPr>
          <a:xfrm>
            <a:off x="4590453" y="5348081"/>
            <a:ext cx="578134" cy="578134"/>
          </a:xfrm>
          <a:custGeom>
            <a:avLst/>
            <a:gdLst>
              <a:gd name="connsiteX0" fmla="*/ 844061 w 1688124"/>
              <a:gd name="connsiteY0" fmla="*/ 174122 h 1688124"/>
              <a:gd name="connsiteX1" fmla="*/ 174122 w 1688124"/>
              <a:gd name="connsiteY1" fmla="*/ 844061 h 1688124"/>
              <a:gd name="connsiteX2" fmla="*/ 844061 w 1688124"/>
              <a:gd name="connsiteY2" fmla="*/ 1514000 h 1688124"/>
              <a:gd name="connsiteX3" fmla="*/ 1514000 w 1688124"/>
              <a:gd name="connsiteY3" fmla="*/ 844061 h 1688124"/>
              <a:gd name="connsiteX4" fmla="*/ 844061 w 1688124"/>
              <a:gd name="connsiteY4" fmla="*/ 174122 h 1688124"/>
              <a:gd name="connsiteX5" fmla="*/ 844062 w 1688124"/>
              <a:gd name="connsiteY5" fmla="*/ 0 h 1688124"/>
              <a:gd name="connsiteX6" fmla="*/ 1688124 w 1688124"/>
              <a:gd name="connsiteY6" fmla="*/ 844062 h 1688124"/>
              <a:gd name="connsiteX7" fmla="*/ 844062 w 1688124"/>
              <a:gd name="connsiteY7" fmla="*/ 1688124 h 1688124"/>
              <a:gd name="connsiteX8" fmla="*/ 0 w 1688124"/>
              <a:gd name="connsiteY8" fmla="*/ 844062 h 1688124"/>
              <a:gd name="connsiteX9" fmla="*/ 844062 w 1688124"/>
              <a:gd name="connsiteY9" fmla="*/ 0 h 1688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8124" h="1688124">
                <a:moveTo>
                  <a:pt x="844061" y="174122"/>
                </a:moveTo>
                <a:cubicBezTo>
                  <a:pt x="474064" y="174122"/>
                  <a:pt x="174122" y="474064"/>
                  <a:pt x="174122" y="844061"/>
                </a:cubicBezTo>
                <a:cubicBezTo>
                  <a:pt x="174122" y="1214058"/>
                  <a:pt x="474064" y="1514000"/>
                  <a:pt x="844061" y="1514000"/>
                </a:cubicBezTo>
                <a:cubicBezTo>
                  <a:pt x="1214058" y="1514000"/>
                  <a:pt x="1514000" y="1214058"/>
                  <a:pt x="1514000" y="844061"/>
                </a:cubicBezTo>
                <a:cubicBezTo>
                  <a:pt x="1514000" y="474064"/>
                  <a:pt x="1214058" y="174122"/>
                  <a:pt x="844061" y="174122"/>
                </a:cubicBezTo>
                <a:close/>
                <a:moveTo>
                  <a:pt x="844062" y="0"/>
                </a:moveTo>
                <a:cubicBezTo>
                  <a:pt x="1310225" y="0"/>
                  <a:pt x="1688124" y="377899"/>
                  <a:pt x="1688124" y="844062"/>
                </a:cubicBezTo>
                <a:cubicBezTo>
                  <a:pt x="1688124" y="1310225"/>
                  <a:pt x="1310225" y="1688124"/>
                  <a:pt x="844062" y="1688124"/>
                </a:cubicBezTo>
                <a:cubicBezTo>
                  <a:pt x="377899" y="1688124"/>
                  <a:pt x="0" y="1310225"/>
                  <a:pt x="0" y="844062"/>
                </a:cubicBezTo>
                <a:cubicBezTo>
                  <a:pt x="0" y="377899"/>
                  <a:pt x="377899" y="0"/>
                  <a:pt x="844062" y="0"/>
                </a:cubicBezTo>
                <a:close/>
              </a:path>
            </a:pathLst>
          </a:custGeom>
          <a:solidFill>
            <a:srgbClr val="D9D9D9">
              <a:alpha val="2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Forma libre 75"/>
          <p:cNvSpPr/>
          <p:nvPr/>
        </p:nvSpPr>
        <p:spPr>
          <a:xfrm>
            <a:off x="7001235" y="5763495"/>
            <a:ext cx="2101362" cy="1094505"/>
          </a:xfrm>
          <a:custGeom>
            <a:avLst/>
            <a:gdLst>
              <a:gd name="connsiteX0" fmla="*/ 1050681 w 2101362"/>
              <a:gd name="connsiteY0" fmla="*/ 0 h 1094505"/>
              <a:gd name="connsiteX1" fmla="*/ 2101362 w 2101362"/>
              <a:gd name="connsiteY1" fmla="*/ 1050681 h 1094505"/>
              <a:gd name="connsiteX2" fmla="*/ 2096944 w 2101362"/>
              <a:gd name="connsiteY2" fmla="*/ 1094505 h 1094505"/>
              <a:gd name="connsiteX3" fmla="*/ 1880196 w 2101362"/>
              <a:gd name="connsiteY3" fmla="*/ 1094505 h 1094505"/>
              <a:gd name="connsiteX4" fmla="*/ 1884614 w 2101362"/>
              <a:gd name="connsiteY4" fmla="*/ 1050680 h 1094505"/>
              <a:gd name="connsiteX5" fmla="*/ 1050680 w 2101362"/>
              <a:gd name="connsiteY5" fmla="*/ 216746 h 1094505"/>
              <a:gd name="connsiteX6" fmla="*/ 216746 w 2101362"/>
              <a:gd name="connsiteY6" fmla="*/ 1050680 h 1094505"/>
              <a:gd name="connsiteX7" fmla="*/ 221164 w 2101362"/>
              <a:gd name="connsiteY7" fmla="*/ 1094505 h 1094505"/>
              <a:gd name="connsiteX8" fmla="*/ 4418 w 2101362"/>
              <a:gd name="connsiteY8" fmla="*/ 1094505 h 1094505"/>
              <a:gd name="connsiteX9" fmla="*/ 0 w 2101362"/>
              <a:gd name="connsiteY9" fmla="*/ 1050681 h 1094505"/>
              <a:gd name="connsiteX10" fmla="*/ 1050681 w 2101362"/>
              <a:gd name="connsiteY10" fmla="*/ 0 h 1094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01362" h="1094505">
                <a:moveTo>
                  <a:pt x="1050681" y="0"/>
                </a:moveTo>
                <a:cubicBezTo>
                  <a:pt x="1630957" y="0"/>
                  <a:pt x="2101362" y="470405"/>
                  <a:pt x="2101362" y="1050681"/>
                </a:cubicBezTo>
                <a:lnTo>
                  <a:pt x="2096944" y="1094505"/>
                </a:lnTo>
                <a:lnTo>
                  <a:pt x="1880196" y="1094505"/>
                </a:lnTo>
                <a:lnTo>
                  <a:pt x="1884614" y="1050680"/>
                </a:lnTo>
                <a:cubicBezTo>
                  <a:pt x="1884614" y="590111"/>
                  <a:pt x="1511249" y="216746"/>
                  <a:pt x="1050680" y="216746"/>
                </a:cubicBezTo>
                <a:cubicBezTo>
                  <a:pt x="590111" y="216746"/>
                  <a:pt x="216746" y="590111"/>
                  <a:pt x="216746" y="1050680"/>
                </a:cubicBezTo>
                <a:lnTo>
                  <a:pt x="221164" y="1094505"/>
                </a:lnTo>
                <a:lnTo>
                  <a:pt x="4418" y="1094505"/>
                </a:lnTo>
                <a:lnTo>
                  <a:pt x="0" y="1050681"/>
                </a:lnTo>
                <a:cubicBezTo>
                  <a:pt x="0" y="470405"/>
                  <a:pt x="470406" y="0"/>
                  <a:pt x="1050681" y="0"/>
                </a:cubicBez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Forma libre 76"/>
          <p:cNvSpPr/>
          <p:nvPr/>
        </p:nvSpPr>
        <p:spPr>
          <a:xfrm rot="10800000">
            <a:off x="2497883" y="18968"/>
            <a:ext cx="1294475" cy="674234"/>
          </a:xfrm>
          <a:custGeom>
            <a:avLst/>
            <a:gdLst>
              <a:gd name="connsiteX0" fmla="*/ 1050681 w 2101362"/>
              <a:gd name="connsiteY0" fmla="*/ 0 h 1094505"/>
              <a:gd name="connsiteX1" fmla="*/ 2101362 w 2101362"/>
              <a:gd name="connsiteY1" fmla="*/ 1050681 h 1094505"/>
              <a:gd name="connsiteX2" fmla="*/ 2096944 w 2101362"/>
              <a:gd name="connsiteY2" fmla="*/ 1094505 h 1094505"/>
              <a:gd name="connsiteX3" fmla="*/ 1880196 w 2101362"/>
              <a:gd name="connsiteY3" fmla="*/ 1094505 h 1094505"/>
              <a:gd name="connsiteX4" fmla="*/ 1884614 w 2101362"/>
              <a:gd name="connsiteY4" fmla="*/ 1050680 h 1094505"/>
              <a:gd name="connsiteX5" fmla="*/ 1050680 w 2101362"/>
              <a:gd name="connsiteY5" fmla="*/ 216746 h 1094505"/>
              <a:gd name="connsiteX6" fmla="*/ 216746 w 2101362"/>
              <a:gd name="connsiteY6" fmla="*/ 1050680 h 1094505"/>
              <a:gd name="connsiteX7" fmla="*/ 221164 w 2101362"/>
              <a:gd name="connsiteY7" fmla="*/ 1094505 h 1094505"/>
              <a:gd name="connsiteX8" fmla="*/ 4418 w 2101362"/>
              <a:gd name="connsiteY8" fmla="*/ 1094505 h 1094505"/>
              <a:gd name="connsiteX9" fmla="*/ 0 w 2101362"/>
              <a:gd name="connsiteY9" fmla="*/ 1050681 h 1094505"/>
              <a:gd name="connsiteX10" fmla="*/ 1050681 w 2101362"/>
              <a:gd name="connsiteY10" fmla="*/ 0 h 1094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01362" h="1094505">
                <a:moveTo>
                  <a:pt x="1050681" y="0"/>
                </a:moveTo>
                <a:cubicBezTo>
                  <a:pt x="1630957" y="0"/>
                  <a:pt x="2101362" y="470405"/>
                  <a:pt x="2101362" y="1050681"/>
                </a:cubicBezTo>
                <a:lnTo>
                  <a:pt x="2096944" y="1094505"/>
                </a:lnTo>
                <a:lnTo>
                  <a:pt x="1880196" y="1094505"/>
                </a:lnTo>
                <a:lnTo>
                  <a:pt x="1884614" y="1050680"/>
                </a:lnTo>
                <a:cubicBezTo>
                  <a:pt x="1884614" y="590111"/>
                  <a:pt x="1511249" y="216746"/>
                  <a:pt x="1050680" y="216746"/>
                </a:cubicBezTo>
                <a:cubicBezTo>
                  <a:pt x="590111" y="216746"/>
                  <a:pt x="216746" y="590111"/>
                  <a:pt x="216746" y="1050680"/>
                </a:cubicBezTo>
                <a:lnTo>
                  <a:pt x="221164" y="1094505"/>
                </a:lnTo>
                <a:lnTo>
                  <a:pt x="4418" y="1094505"/>
                </a:lnTo>
                <a:lnTo>
                  <a:pt x="0" y="1050681"/>
                </a:lnTo>
                <a:cubicBezTo>
                  <a:pt x="0" y="470405"/>
                  <a:pt x="470406" y="0"/>
                  <a:pt x="1050681" y="0"/>
                </a:cubicBezTo>
                <a:close/>
              </a:path>
            </a:pathLst>
          </a:custGeom>
          <a:solidFill>
            <a:srgbClr val="112960">
              <a:alpha val="4392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Forma libre 81"/>
          <p:cNvSpPr/>
          <p:nvPr/>
        </p:nvSpPr>
        <p:spPr>
          <a:xfrm rot="10800000">
            <a:off x="11446517" y="2617502"/>
            <a:ext cx="745484" cy="1107415"/>
          </a:xfrm>
          <a:custGeom>
            <a:avLst/>
            <a:gdLst>
              <a:gd name="connsiteX0" fmla="*/ 576187 w 745484"/>
              <a:gd name="connsiteY0" fmla="*/ 304 h 1107415"/>
              <a:gd name="connsiteX1" fmla="*/ 605380 w 745484"/>
              <a:gd name="connsiteY1" fmla="*/ 8355 h 1107415"/>
              <a:gd name="connsiteX2" fmla="*/ 730231 w 745484"/>
              <a:gd name="connsiteY2" fmla="*/ 105611 h 1107415"/>
              <a:gd name="connsiteX3" fmla="*/ 737130 w 745484"/>
              <a:gd name="connsiteY3" fmla="*/ 161139 h 1107415"/>
              <a:gd name="connsiteX4" fmla="*/ 0 w 745484"/>
              <a:gd name="connsiteY4" fmla="*/ 1107415 h 1107415"/>
              <a:gd name="connsiteX5" fmla="*/ 0 w 745484"/>
              <a:gd name="connsiteY5" fmla="*/ 721116 h 1107415"/>
              <a:gd name="connsiteX6" fmla="*/ 549852 w 745484"/>
              <a:gd name="connsiteY6" fmla="*/ 15254 h 1107415"/>
              <a:gd name="connsiteX7" fmla="*/ 576187 w 745484"/>
              <a:gd name="connsiteY7" fmla="*/ 304 h 1107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45484" h="1107415">
                <a:moveTo>
                  <a:pt x="576187" y="304"/>
                </a:moveTo>
                <a:cubicBezTo>
                  <a:pt x="586236" y="-944"/>
                  <a:pt x="596760" y="1641"/>
                  <a:pt x="605380" y="8355"/>
                </a:cubicBezTo>
                <a:lnTo>
                  <a:pt x="730231" y="105611"/>
                </a:lnTo>
                <a:cubicBezTo>
                  <a:pt x="747470" y="119040"/>
                  <a:pt x="750558" y="143900"/>
                  <a:pt x="737130" y="161139"/>
                </a:cubicBezTo>
                <a:lnTo>
                  <a:pt x="0" y="1107415"/>
                </a:lnTo>
                <a:lnTo>
                  <a:pt x="0" y="721116"/>
                </a:lnTo>
                <a:lnTo>
                  <a:pt x="549852" y="15254"/>
                </a:lnTo>
                <a:cubicBezTo>
                  <a:pt x="556567" y="6634"/>
                  <a:pt x="566139" y="1553"/>
                  <a:pt x="576187" y="304"/>
                </a:cubicBezTo>
                <a:close/>
              </a:path>
            </a:pathLst>
          </a:custGeom>
          <a:gradFill flip="none" rotWithShape="1">
            <a:gsLst>
              <a:gs pos="0">
                <a:schemeClr val="accent6">
                  <a:lumMod val="50000"/>
                  <a:shade val="30000"/>
                  <a:satMod val="115000"/>
                </a:schemeClr>
              </a:gs>
              <a:gs pos="50000">
                <a:schemeClr val="accent6">
                  <a:lumMod val="50000"/>
                  <a:shade val="67500"/>
                  <a:satMod val="115000"/>
                </a:schemeClr>
              </a:gs>
              <a:gs pos="100000">
                <a:schemeClr val="accent6">
                  <a:lumMod val="50000"/>
                  <a:shade val="100000"/>
                  <a:satMod val="115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CuadroTexto 82"/>
          <p:cNvSpPr txBox="1"/>
          <p:nvPr/>
        </p:nvSpPr>
        <p:spPr>
          <a:xfrm>
            <a:off x="5311137" y="2250647"/>
            <a:ext cx="5846884" cy="1569660"/>
          </a:xfrm>
          <a:prstGeom prst="rect">
            <a:avLst/>
          </a:prstGeom>
          <a:noFill/>
        </p:spPr>
        <p:txBody>
          <a:bodyPr wrap="square" rtlCol="0">
            <a:spAutoFit/>
          </a:bodyPr>
          <a:lstStyle/>
          <a:p>
            <a:r>
              <a:rPr lang="es-ES" sz="3200" spc="600" dirty="0">
                <a:solidFill>
                  <a:schemeClr val="bg1"/>
                </a:solidFill>
                <a:latin typeface="Montserrat Black" panose="00000A00000000000000" pitchFamily="2" charset="0"/>
              </a:rPr>
              <a:t>NIGHT POWERPOINT</a:t>
            </a:r>
          </a:p>
          <a:p>
            <a:r>
              <a:rPr lang="es-ES" sz="3200" spc="600" dirty="0">
                <a:solidFill>
                  <a:schemeClr val="accent1"/>
                </a:solidFill>
                <a:latin typeface="Montserrat Light" panose="00000400000000000000" pitchFamily="2" charset="0"/>
              </a:rPr>
              <a:t>PRESENTATION</a:t>
            </a:r>
            <a:endParaRPr lang="en-US" sz="3200" spc="600" dirty="0">
              <a:solidFill>
                <a:schemeClr val="accent1"/>
              </a:solidFill>
              <a:latin typeface="Montserrat Light" panose="00000400000000000000" pitchFamily="2" charset="0"/>
            </a:endParaRPr>
          </a:p>
        </p:txBody>
      </p:sp>
      <p:sp>
        <p:nvSpPr>
          <p:cNvPr id="84" name="Rectángulo 83"/>
          <p:cNvSpPr/>
          <p:nvPr/>
        </p:nvSpPr>
        <p:spPr>
          <a:xfrm>
            <a:off x="5451231" y="3265201"/>
            <a:ext cx="3982915" cy="45719"/>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CuadroTexto 84"/>
          <p:cNvSpPr txBox="1"/>
          <p:nvPr/>
        </p:nvSpPr>
        <p:spPr>
          <a:xfrm>
            <a:off x="5365560" y="3705668"/>
            <a:ext cx="3982915" cy="400110"/>
          </a:xfrm>
          <a:prstGeom prst="rect">
            <a:avLst/>
          </a:prstGeom>
          <a:noFill/>
        </p:spPr>
        <p:txBody>
          <a:bodyPr wrap="square" rtlCol="0">
            <a:spAutoFit/>
          </a:bodyPr>
          <a:lstStyle/>
          <a:p>
            <a:r>
              <a:rPr lang="es-ES" sz="2000" dirty="0" err="1">
                <a:solidFill>
                  <a:schemeClr val="bg1"/>
                </a:solidFill>
              </a:rPr>
              <a:t>By</a:t>
            </a:r>
            <a:r>
              <a:rPr lang="es-ES" sz="2000" dirty="0">
                <a:solidFill>
                  <a:schemeClr val="bg1"/>
                </a:solidFill>
              </a:rPr>
              <a:t>: PPThemes.com</a:t>
            </a:r>
            <a:endParaRPr lang="en-US" sz="2000" dirty="0">
              <a:solidFill>
                <a:schemeClr val="bg1"/>
              </a:solidFill>
            </a:endParaRPr>
          </a:p>
        </p:txBody>
      </p:sp>
      <p:sp>
        <p:nvSpPr>
          <p:cNvPr id="86" name="Forma libre 85"/>
          <p:cNvSpPr/>
          <p:nvPr/>
        </p:nvSpPr>
        <p:spPr>
          <a:xfrm>
            <a:off x="6989564" y="4561822"/>
            <a:ext cx="578134" cy="578134"/>
          </a:xfrm>
          <a:custGeom>
            <a:avLst/>
            <a:gdLst>
              <a:gd name="connsiteX0" fmla="*/ 844061 w 1688124"/>
              <a:gd name="connsiteY0" fmla="*/ 174122 h 1688124"/>
              <a:gd name="connsiteX1" fmla="*/ 174122 w 1688124"/>
              <a:gd name="connsiteY1" fmla="*/ 844061 h 1688124"/>
              <a:gd name="connsiteX2" fmla="*/ 844061 w 1688124"/>
              <a:gd name="connsiteY2" fmla="*/ 1514000 h 1688124"/>
              <a:gd name="connsiteX3" fmla="*/ 1514000 w 1688124"/>
              <a:gd name="connsiteY3" fmla="*/ 844061 h 1688124"/>
              <a:gd name="connsiteX4" fmla="*/ 844061 w 1688124"/>
              <a:gd name="connsiteY4" fmla="*/ 174122 h 1688124"/>
              <a:gd name="connsiteX5" fmla="*/ 844062 w 1688124"/>
              <a:gd name="connsiteY5" fmla="*/ 0 h 1688124"/>
              <a:gd name="connsiteX6" fmla="*/ 1688124 w 1688124"/>
              <a:gd name="connsiteY6" fmla="*/ 844062 h 1688124"/>
              <a:gd name="connsiteX7" fmla="*/ 844062 w 1688124"/>
              <a:gd name="connsiteY7" fmla="*/ 1688124 h 1688124"/>
              <a:gd name="connsiteX8" fmla="*/ 0 w 1688124"/>
              <a:gd name="connsiteY8" fmla="*/ 844062 h 1688124"/>
              <a:gd name="connsiteX9" fmla="*/ 844062 w 1688124"/>
              <a:gd name="connsiteY9" fmla="*/ 0 h 16881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88124" h="1688124">
                <a:moveTo>
                  <a:pt x="844061" y="174122"/>
                </a:moveTo>
                <a:cubicBezTo>
                  <a:pt x="474064" y="174122"/>
                  <a:pt x="174122" y="474064"/>
                  <a:pt x="174122" y="844061"/>
                </a:cubicBezTo>
                <a:cubicBezTo>
                  <a:pt x="174122" y="1214058"/>
                  <a:pt x="474064" y="1514000"/>
                  <a:pt x="844061" y="1514000"/>
                </a:cubicBezTo>
                <a:cubicBezTo>
                  <a:pt x="1214058" y="1514000"/>
                  <a:pt x="1514000" y="1214058"/>
                  <a:pt x="1514000" y="844061"/>
                </a:cubicBezTo>
                <a:cubicBezTo>
                  <a:pt x="1514000" y="474064"/>
                  <a:pt x="1214058" y="174122"/>
                  <a:pt x="844061" y="174122"/>
                </a:cubicBezTo>
                <a:close/>
                <a:moveTo>
                  <a:pt x="844062" y="0"/>
                </a:moveTo>
                <a:cubicBezTo>
                  <a:pt x="1310225" y="0"/>
                  <a:pt x="1688124" y="377899"/>
                  <a:pt x="1688124" y="844062"/>
                </a:cubicBezTo>
                <a:cubicBezTo>
                  <a:pt x="1688124" y="1310225"/>
                  <a:pt x="1310225" y="1688124"/>
                  <a:pt x="844062" y="1688124"/>
                </a:cubicBezTo>
                <a:cubicBezTo>
                  <a:pt x="377899" y="1688124"/>
                  <a:pt x="0" y="1310225"/>
                  <a:pt x="0" y="844062"/>
                </a:cubicBezTo>
                <a:cubicBezTo>
                  <a:pt x="0" y="377899"/>
                  <a:pt x="377899" y="0"/>
                  <a:pt x="844062" y="0"/>
                </a:cubicBezTo>
                <a:close/>
              </a:path>
            </a:pathLst>
          </a:custGeom>
          <a:solidFill>
            <a:srgbClr val="D9D9D9">
              <a:alpha val="27843"/>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lipse 4"/>
          <p:cNvSpPr/>
          <p:nvPr/>
        </p:nvSpPr>
        <p:spPr>
          <a:xfrm>
            <a:off x="931027" y="2003368"/>
            <a:ext cx="1463040" cy="1463040"/>
          </a:xfrm>
          <a:prstGeom prst="ellipse">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Elipse 40"/>
          <p:cNvSpPr/>
          <p:nvPr/>
        </p:nvSpPr>
        <p:spPr>
          <a:xfrm>
            <a:off x="3111732" y="3705741"/>
            <a:ext cx="1463040" cy="1463040"/>
          </a:xfrm>
          <a:prstGeom prst="ellipse">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Forma libre 32"/>
          <p:cNvSpPr/>
          <p:nvPr/>
        </p:nvSpPr>
        <p:spPr>
          <a:xfrm rot="10800000">
            <a:off x="817127" y="1883701"/>
            <a:ext cx="845420" cy="1702373"/>
          </a:xfrm>
          <a:custGeom>
            <a:avLst/>
            <a:gdLst>
              <a:gd name="connsiteX0" fmla="*/ 0 w 964276"/>
              <a:gd name="connsiteY0" fmla="*/ 0 h 1941706"/>
              <a:gd name="connsiteX1" fmla="*/ 92373 w 964276"/>
              <a:gd name="connsiteY1" fmla="*/ 4664 h 1941706"/>
              <a:gd name="connsiteX2" fmla="*/ 964276 w 964276"/>
              <a:gd name="connsiteY2" fmla="*/ 970853 h 1941706"/>
              <a:gd name="connsiteX3" fmla="*/ 92373 w 964276"/>
              <a:gd name="connsiteY3" fmla="*/ 1937042 h 1941706"/>
              <a:gd name="connsiteX4" fmla="*/ 0 w 964276"/>
              <a:gd name="connsiteY4" fmla="*/ 1941706 h 1941706"/>
              <a:gd name="connsiteX5" fmla="*/ 0 w 964276"/>
              <a:gd name="connsiteY5" fmla="*/ 1782379 h 1941706"/>
              <a:gd name="connsiteX6" fmla="*/ 76083 w 964276"/>
              <a:gd name="connsiteY6" fmla="*/ 1778537 h 1941706"/>
              <a:gd name="connsiteX7" fmla="*/ 804949 w 964276"/>
              <a:gd name="connsiteY7" fmla="*/ 970853 h 1941706"/>
              <a:gd name="connsiteX8" fmla="*/ 76083 w 964276"/>
              <a:gd name="connsiteY8" fmla="*/ 163169 h 1941706"/>
              <a:gd name="connsiteX9" fmla="*/ 0 w 964276"/>
              <a:gd name="connsiteY9" fmla="*/ 159327 h 1941706"/>
              <a:gd name="connsiteX10" fmla="*/ 0 w 964276"/>
              <a:gd name="connsiteY10" fmla="*/ 0 h 194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276" h="1941706">
                <a:moveTo>
                  <a:pt x="0" y="0"/>
                </a:moveTo>
                <a:lnTo>
                  <a:pt x="92373" y="4664"/>
                </a:lnTo>
                <a:cubicBezTo>
                  <a:pt x="582108" y="54400"/>
                  <a:pt x="964276" y="467996"/>
                  <a:pt x="964276" y="970853"/>
                </a:cubicBezTo>
                <a:cubicBezTo>
                  <a:pt x="964276" y="1473710"/>
                  <a:pt x="582108" y="1887307"/>
                  <a:pt x="92373" y="1937042"/>
                </a:cubicBezTo>
                <a:lnTo>
                  <a:pt x="0" y="1941706"/>
                </a:lnTo>
                <a:lnTo>
                  <a:pt x="0" y="1782379"/>
                </a:lnTo>
                <a:lnTo>
                  <a:pt x="76083" y="1778537"/>
                </a:lnTo>
                <a:cubicBezTo>
                  <a:pt x="485476" y="1736961"/>
                  <a:pt x="804949" y="1391216"/>
                  <a:pt x="804949" y="970853"/>
                </a:cubicBezTo>
                <a:cubicBezTo>
                  <a:pt x="804949" y="550490"/>
                  <a:pt x="485476" y="204745"/>
                  <a:pt x="76083" y="163169"/>
                </a:cubicBezTo>
                <a:lnTo>
                  <a:pt x="0" y="159327"/>
                </a:lnTo>
                <a:lnTo>
                  <a:pt x="0" y="0"/>
                </a:lnTo>
                <a:close/>
              </a:path>
            </a:pathLst>
          </a:custGeom>
          <a:solidFill>
            <a:schemeClr val="accent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orma libre 39"/>
          <p:cNvSpPr/>
          <p:nvPr/>
        </p:nvSpPr>
        <p:spPr>
          <a:xfrm rot="10800000">
            <a:off x="2997832" y="3586074"/>
            <a:ext cx="845420" cy="1702373"/>
          </a:xfrm>
          <a:custGeom>
            <a:avLst/>
            <a:gdLst>
              <a:gd name="connsiteX0" fmla="*/ 0 w 964276"/>
              <a:gd name="connsiteY0" fmla="*/ 0 h 1941706"/>
              <a:gd name="connsiteX1" fmla="*/ 92373 w 964276"/>
              <a:gd name="connsiteY1" fmla="*/ 4664 h 1941706"/>
              <a:gd name="connsiteX2" fmla="*/ 964276 w 964276"/>
              <a:gd name="connsiteY2" fmla="*/ 970853 h 1941706"/>
              <a:gd name="connsiteX3" fmla="*/ 92373 w 964276"/>
              <a:gd name="connsiteY3" fmla="*/ 1937042 h 1941706"/>
              <a:gd name="connsiteX4" fmla="*/ 0 w 964276"/>
              <a:gd name="connsiteY4" fmla="*/ 1941706 h 1941706"/>
              <a:gd name="connsiteX5" fmla="*/ 0 w 964276"/>
              <a:gd name="connsiteY5" fmla="*/ 1782379 h 1941706"/>
              <a:gd name="connsiteX6" fmla="*/ 76083 w 964276"/>
              <a:gd name="connsiteY6" fmla="*/ 1778537 h 1941706"/>
              <a:gd name="connsiteX7" fmla="*/ 804949 w 964276"/>
              <a:gd name="connsiteY7" fmla="*/ 970853 h 1941706"/>
              <a:gd name="connsiteX8" fmla="*/ 76083 w 964276"/>
              <a:gd name="connsiteY8" fmla="*/ 163169 h 1941706"/>
              <a:gd name="connsiteX9" fmla="*/ 0 w 964276"/>
              <a:gd name="connsiteY9" fmla="*/ 159327 h 1941706"/>
              <a:gd name="connsiteX10" fmla="*/ 0 w 964276"/>
              <a:gd name="connsiteY10" fmla="*/ 0 h 194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276" h="1941706">
                <a:moveTo>
                  <a:pt x="0" y="0"/>
                </a:moveTo>
                <a:lnTo>
                  <a:pt x="92373" y="4664"/>
                </a:lnTo>
                <a:cubicBezTo>
                  <a:pt x="582108" y="54400"/>
                  <a:pt x="964276" y="467996"/>
                  <a:pt x="964276" y="970853"/>
                </a:cubicBezTo>
                <a:cubicBezTo>
                  <a:pt x="964276" y="1473710"/>
                  <a:pt x="582108" y="1887307"/>
                  <a:pt x="92373" y="1937042"/>
                </a:cubicBezTo>
                <a:lnTo>
                  <a:pt x="0" y="1941706"/>
                </a:lnTo>
                <a:lnTo>
                  <a:pt x="0" y="1782379"/>
                </a:lnTo>
                <a:lnTo>
                  <a:pt x="76083" y="1778537"/>
                </a:lnTo>
                <a:cubicBezTo>
                  <a:pt x="485476" y="1736961"/>
                  <a:pt x="804949" y="1391216"/>
                  <a:pt x="804949" y="970853"/>
                </a:cubicBezTo>
                <a:cubicBezTo>
                  <a:pt x="804949" y="550490"/>
                  <a:pt x="485476" y="204745"/>
                  <a:pt x="76083" y="163169"/>
                </a:cubicBezTo>
                <a:lnTo>
                  <a:pt x="0" y="159327"/>
                </a:lnTo>
                <a:lnTo>
                  <a:pt x="0" y="0"/>
                </a:lnTo>
                <a:close/>
              </a:path>
            </a:pathLst>
          </a:custGeom>
          <a:solidFill>
            <a:schemeClr val="accent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Elipse 41"/>
          <p:cNvSpPr/>
          <p:nvPr/>
        </p:nvSpPr>
        <p:spPr>
          <a:xfrm>
            <a:off x="5178536" y="1883702"/>
            <a:ext cx="1463040" cy="1463040"/>
          </a:xfrm>
          <a:prstGeom prst="ellipse">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Elipse 42"/>
          <p:cNvSpPr/>
          <p:nvPr/>
        </p:nvSpPr>
        <p:spPr>
          <a:xfrm>
            <a:off x="7359241" y="3586075"/>
            <a:ext cx="1463040" cy="1463040"/>
          </a:xfrm>
          <a:prstGeom prst="ellipse">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Forma libre 43"/>
          <p:cNvSpPr/>
          <p:nvPr/>
        </p:nvSpPr>
        <p:spPr>
          <a:xfrm rot="10800000">
            <a:off x="5064636" y="1764035"/>
            <a:ext cx="845420" cy="1702373"/>
          </a:xfrm>
          <a:custGeom>
            <a:avLst/>
            <a:gdLst>
              <a:gd name="connsiteX0" fmla="*/ 0 w 964276"/>
              <a:gd name="connsiteY0" fmla="*/ 0 h 1941706"/>
              <a:gd name="connsiteX1" fmla="*/ 92373 w 964276"/>
              <a:gd name="connsiteY1" fmla="*/ 4664 h 1941706"/>
              <a:gd name="connsiteX2" fmla="*/ 964276 w 964276"/>
              <a:gd name="connsiteY2" fmla="*/ 970853 h 1941706"/>
              <a:gd name="connsiteX3" fmla="*/ 92373 w 964276"/>
              <a:gd name="connsiteY3" fmla="*/ 1937042 h 1941706"/>
              <a:gd name="connsiteX4" fmla="*/ 0 w 964276"/>
              <a:gd name="connsiteY4" fmla="*/ 1941706 h 1941706"/>
              <a:gd name="connsiteX5" fmla="*/ 0 w 964276"/>
              <a:gd name="connsiteY5" fmla="*/ 1782379 h 1941706"/>
              <a:gd name="connsiteX6" fmla="*/ 76083 w 964276"/>
              <a:gd name="connsiteY6" fmla="*/ 1778537 h 1941706"/>
              <a:gd name="connsiteX7" fmla="*/ 804949 w 964276"/>
              <a:gd name="connsiteY7" fmla="*/ 970853 h 1941706"/>
              <a:gd name="connsiteX8" fmla="*/ 76083 w 964276"/>
              <a:gd name="connsiteY8" fmla="*/ 163169 h 1941706"/>
              <a:gd name="connsiteX9" fmla="*/ 0 w 964276"/>
              <a:gd name="connsiteY9" fmla="*/ 159327 h 1941706"/>
              <a:gd name="connsiteX10" fmla="*/ 0 w 964276"/>
              <a:gd name="connsiteY10" fmla="*/ 0 h 194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276" h="1941706">
                <a:moveTo>
                  <a:pt x="0" y="0"/>
                </a:moveTo>
                <a:lnTo>
                  <a:pt x="92373" y="4664"/>
                </a:lnTo>
                <a:cubicBezTo>
                  <a:pt x="582108" y="54400"/>
                  <a:pt x="964276" y="467996"/>
                  <a:pt x="964276" y="970853"/>
                </a:cubicBezTo>
                <a:cubicBezTo>
                  <a:pt x="964276" y="1473710"/>
                  <a:pt x="582108" y="1887307"/>
                  <a:pt x="92373" y="1937042"/>
                </a:cubicBezTo>
                <a:lnTo>
                  <a:pt x="0" y="1941706"/>
                </a:lnTo>
                <a:lnTo>
                  <a:pt x="0" y="1782379"/>
                </a:lnTo>
                <a:lnTo>
                  <a:pt x="76083" y="1778537"/>
                </a:lnTo>
                <a:cubicBezTo>
                  <a:pt x="485476" y="1736961"/>
                  <a:pt x="804949" y="1391216"/>
                  <a:pt x="804949" y="970853"/>
                </a:cubicBezTo>
                <a:cubicBezTo>
                  <a:pt x="804949" y="550490"/>
                  <a:pt x="485476" y="204745"/>
                  <a:pt x="76083" y="163169"/>
                </a:cubicBezTo>
                <a:lnTo>
                  <a:pt x="0" y="159327"/>
                </a:lnTo>
                <a:lnTo>
                  <a:pt x="0" y="0"/>
                </a:lnTo>
                <a:close/>
              </a:path>
            </a:pathLst>
          </a:custGeom>
          <a:solidFill>
            <a:schemeClr val="accent4"/>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Forma libre 44"/>
          <p:cNvSpPr/>
          <p:nvPr/>
        </p:nvSpPr>
        <p:spPr>
          <a:xfrm rot="10800000">
            <a:off x="7245341" y="3466408"/>
            <a:ext cx="845420" cy="1702373"/>
          </a:xfrm>
          <a:custGeom>
            <a:avLst/>
            <a:gdLst>
              <a:gd name="connsiteX0" fmla="*/ 0 w 964276"/>
              <a:gd name="connsiteY0" fmla="*/ 0 h 1941706"/>
              <a:gd name="connsiteX1" fmla="*/ 92373 w 964276"/>
              <a:gd name="connsiteY1" fmla="*/ 4664 h 1941706"/>
              <a:gd name="connsiteX2" fmla="*/ 964276 w 964276"/>
              <a:gd name="connsiteY2" fmla="*/ 970853 h 1941706"/>
              <a:gd name="connsiteX3" fmla="*/ 92373 w 964276"/>
              <a:gd name="connsiteY3" fmla="*/ 1937042 h 1941706"/>
              <a:gd name="connsiteX4" fmla="*/ 0 w 964276"/>
              <a:gd name="connsiteY4" fmla="*/ 1941706 h 1941706"/>
              <a:gd name="connsiteX5" fmla="*/ 0 w 964276"/>
              <a:gd name="connsiteY5" fmla="*/ 1782379 h 1941706"/>
              <a:gd name="connsiteX6" fmla="*/ 76083 w 964276"/>
              <a:gd name="connsiteY6" fmla="*/ 1778537 h 1941706"/>
              <a:gd name="connsiteX7" fmla="*/ 804949 w 964276"/>
              <a:gd name="connsiteY7" fmla="*/ 970853 h 1941706"/>
              <a:gd name="connsiteX8" fmla="*/ 76083 w 964276"/>
              <a:gd name="connsiteY8" fmla="*/ 163169 h 1941706"/>
              <a:gd name="connsiteX9" fmla="*/ 0 w 964276"/>
              <a:gd name="connsiteY9" fmla="*/ 159327 h 1941706"/>
              <a:gd name="connsiteX10" fmla="*/ 0 w 964276"/>
              <a:gd name="connsiteY10" fmla="*/ 0 h 194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276" h="1941706">
                <a:moveTo>
                  <a:pt x="0" y="0"/>
                </a:moveTo>
                <a:lnTo>
                  <a:pt x="92373" y="4664"/>
                </a:lnTo>
                <a:cubicBezTo>
                  <a:pt x="582108" y="54400"/>
                  <a:pt x="964276" y="467996"/>
                  <a:pt x="964276" y="970853"/>
                </a:cubicBezTo>
                <a:cubicBezTo>
                  <a:pt x="964276" y="1473710"/>
                  <a:pt x="582108" y="1887307"/>
                  <a:pt x="92373" y="1937042"/>
                </a:cubicBezTo>
                <a:lnTo>
                  <a:pt x="0" y="1941706"/>
                </a:lnTo>
                <a:lnTo>
                  <a:pt x="0" y="1782379"/>
                </a:lnTo>
                <a:lnTo>
                  <a:pt x="76083" y="1778537"/>
                </a:lnTo>
                <a:cubicBezTo>
                  <a:pt x="485476" y="1736961"/>
                  <a:pt x="804949" y="1391216"/>
                  <a:pt x="804949" y="970853"/>
                </a:cubicBezTo>
                <a:cubicBezTo>
                  <a:pt x="804949" y="550490"/>
                  <a:pt x="485476" y="204745"/>
                  <a:pt x="76083" y="163169"/>
                </a:cubicBezTo>
                <a:lnTo>
                  <a:pt x="0" y="159327"/>
                </a:lnTo>
                <a:lnTo>
                  <a:pt x="0" y="0"/>
                </a:lnTo>
                <a:close/>
              </a:path>
            </a:pathLst>
          </a:custGeom>
          <a:solidFill>
            <a:schemeClr val="accent5"/>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Elipse 45"/>
          <p:cNvSpPr/>
          <p:nvPr/>
        </p:nvSpPr>
        <p:spPr>
          <a:xfrm>
            <a:off x="9312145" y="1764035"/>
            <a:ext cx="1463040" cy="1463040"/>
          </a:xfrm>
          <a:prstGeom prst="ellipse">
            <a:avLst/>
          </a:prstGeom>
          <a:solidFill>
            <a:schemeClr val="bg1">
              <a:lumMod val="9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orma libre 46"/>
          <p:cNvSpPr/>
          <p:nvPr/>
        </p:nvSpPr>
        <p:spPr>
          <a:xfrm rot="10800000">
            <a:off x="9198245" y="1644368"/>
            <a:ext cx="845420" cy="1702373"/>
          </a:xfrm>
          <a:custGeom>
            <a:avLst/>
            <a:gdLst>
              <a:gd name="connsiteX0" fmla="*/ 0 w 964276"/>
              <a:gd name="connsiteY0" fmla="*/ 0 h 1941706"/>
              <a:gd name="connsiteX1" fmla="*/ 92373 w 964276"/>
              <a:gd name="connsiteY1" fmla="*/ 4664 h 1941706"/>
              <a:gd name="connsiteX2" fmla="*/ 964276 w 964276"/>
              <a:gd name="connsiteY2" fmla="*/ 970853 h 1941706"/>
              <a:gd name="connsiteX3" fmla="*/ 92373 w 964276"/>
              <a:gd name="connsiteY3" fmla="*/ 1937042 h 1941706"/>
              <a:gd name="connsiteX4" fmla="*/ 0 w 964276"/>
              <a:gd name="connsiteY4" fmla="*/ 1941706 h 1941706"/>
              <a:gd name="connsiteX5" fmla="*/ 0 w 964276"/>
              <a:gd name="connsiteY5" fmla="*/ 1782379 h 1941706"/>
              <a:gd name="connsiteX6" fmla="*/ 76083 w 964276"/>
              <a:gd name="connsiteY6" fmla="*/ 1778537 h 1941706"/>
              <a:gd name="connsiteX7" fmla="*/ 804949 w 964276"/>
              <a:gd name="connsiteY7" fmla="*/ 970853 h 1941706"/>
              <a:gd name="connsiteX8" fmla="*/ 76083 w 964276"/>
              <a:gd name="connsiteY8" fmla="*/ 163169 h 1941706"/>
              <a:gd name="connsiteX9" fmla="*/ 0 w 964276"/>
              <a:gd name="connsiteY9" fmla="*/ 159327 h 1941706"/>
              <a:gd name="connsiteX10" fmla="*/ 0 w 964276"/>
              <a:gd name="connsiteY10" fmla="*/ 0 h 1941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4276" h="1941706">
                <a:moveTo>
                  <a:pt x="0" y="0"/>
                </a:moveTo>
                <a:lnTo>
                  <a:pt x="92373" y="4664"/>
                </a:lnTo>
                <a:cubicBezTo>
                  <a:pt x="582108" y="54400"/>
                  <a:pt x="964276" y="467996"/>
                  <a:pt x="964276" y="970853"/>
                </a:cubicBezTo>
                <a:cubicBezTo>
                  <a:pt x="964276" y="1473710"/>
                  <a:pt x="582108" y="1887307"/>
                  <a:pt x="92373" y="1937042"/>
                </a:cubicBezTo>
                <a:lnTo>
                  <a:pt x="0" y="1941706"/>
                </a:lnTo>
                <a:lnTo>
                  <a:pt x="0" y="1782379"/>
                </a:lnTo>
                <a:lnTo>
                  <a:pt x="76083" y="1778537"/>
                </a:lnTo>
                <a:cubicBezTo>
                  <a:pt x="485476" y="1736961"/>
                  <a:pt x="804949" y="1391216"/>
                  <a:pt x="804949" y="970853"/>
                </a:cubicBezTo>
                <a:cubicBezTo>
                  <a:pt x="804949" y="550490"/>
                  <a:pt x="485476" y="204745"/>
                  <a:pt x="76083" y="163169"/>
                </a:cubicBezTo>
                <a:lnTo>
                  <a:pt x="0" y="159327"/>
                </a:lnTo>
                <a:lnTo>
                  <a:pt x="0" y="0"/>
                </a:lnTo>
                <a:close/>
              </a:path>
            </a:pathLst>
          </a:custGeom>
          <a:solidFill>
            <a:schemeClr val="accent6">
              <a:lumMod val="5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ángulo 8"/>
          <p:cNvSpPr/>
          <p:nvPr/>
        </p:nvSpPr>
        <p:spPr>
          <a:xfrm>
            <a:off x="931027" y="3772243"/>
            <a:ext cx="1463040" cy="27605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2000</a:t>
            </a:r>
            <a:endParaRPr lang="en-US" dirty="0"/>
          </a:p>
        </p:txBody>
      </p:sp>
      <p:sp>
        <p:nvSpPr>
          <p:cNvPr id="48" name="Rectángulo 47"/>
          <p:cNvSpPr/>
          <p:nvPr/>
        </p:nvSpPr>
        <p:spPr>
          <a:xfrm>
            <a:off x="2983976" y="2951020"/>
            <a:ext cx="1463040" cy="27605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2005</a:t>
            </a:r>
            <a:endParaRPr lang="en-US" dirty="0"/>
          </a:p>
        </p:txBody>
      </p:sp>
      <p:sp>
        <p:nvSpPr>
          <p:cNvPr id="49" name="Rectángulo 48"/>
          <p:cNvSpPr/>
          <p:nvPr/>
        </p:nvSpPr>
        <p:spPr>
          <a:xfrm>
            <a:off x="5249342" y="3772243"/>
            <a:ext cx="1463040" cy="2760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2010</a:t>
            </a:r>
            <a:endParaRPr lang="en-US" dirty="0"/>
          </a:p>
        </p:txBody>
      </p:sp>
      <p:sp>
        <p:nvSpPr>
          <p:cNvPr id="50" name="Rectángulo 49"/>
          <p:cNvSpPr/>
          <p:nvPr/>
        </p:nvSpPr>
        <p:spPr>
          <a:xfrm>
            <a:off x="7302291" y="2951020"/>
            <a:ext cx="1463040" cy="2760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2015</a:t>
            </a:r>
            <a:endParaRPr lang="en-US" dirty="0"/>
          </a:p>
        </p:txBody>
      </p:sp>
      <p:sp>
        <p:nvSpPr>
          <p:cNvPr id="5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767157" y="4234467"/>
            <a:ext cx="1790781" cy="16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latin typeface="+mn-lt"/>
                <a:cs typeface="Arial" panose="020B0604020202020204" pitchFamily="34" charset="0"/>
              </a:rPr>
              <a:t>Lorem </a:t>
            </a:r>
            <a:r>
              <a:rPr lang="es-CO" sz="1600" b="1" dirty="0" err="1">
                <a:latin typeface="+mn-lt"/>
                <a:cs typeface="Arial" panose="020B0604020202020204" pitchFamily="34" charset="0"/>
              </a:rPr>
              <a:t>ipsum</a:t>
            </a:r>
            <a:r>
              <a:rPr lang="es-CO" sz="1600" b="1" dirty="0">
                <a:latin typeface="+mn-lt"/>
                <a:cs typeface="Arial" panose="020B0604020202020204" pitchFamily="34" charset="0"/>
              </a:rPr>
              <a:t> </a:t>
            </a:r>
          </a:p>
          <a:p>
            <a:pPr algn="just"/>
            <a:endParaRPr lang="es-CO" sz="1600" b="1" dirty="0">
              <a:latin typeface="+mn-lt"/>
              <a:cs typeface="Arial" panose="020B0604020202020204" pitchFamily="34" charset="0"/>
            </a:endParaRPr>
          </a:p>
          <a:p>
            <a:pPr algn="just"/>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52"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2838066" y="1072912"/>
            <a:ext cx="1790781" cy="16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accent1"/>
                </a:solidFill>
                <a:latin typeface="+mn-lt"/>
                <a:cs typeface="Arial" panose="020B0604020202020204" pitchFamily="34" charset="0"/>
              </a:rPr>
              <a:t>Lorem </a:t>
            </a:r>
            <a:r>
              <a:rPr lang="es-CO" sz="1600" b="1" dirty="0" err="1">
                <a:solidFill>
                  <a:schemeClr val="accent1"/>
                </a:solidFill>
                <a:latin typeface="+mn-lt"/>
                <a:cs typeface="Arial" panose="020B0604020202020204" pitchFamily="34" charset="0"/>
              </a:rPr>
              <a:t>ipsum</a:t>
            </a:r>
            <a:r>
              <a:rPr lang="es-CO" sz="1600" b="1" dirty="0">
                <a:solidFill>
                  <a:schemeClr val="accent1"/>
                </a:solidFill>
                <a:latin typeface="+mn-lt"/>
                <a:cs typeface="Arial" panose="020B0604020202020204" pitchFamily="34" charset="0"/>
              </a:rPr>
              <a:t> </a:t>
            </a:r>
          </a:p>
          <a:p>
            <a:pPr algn="just"/>
            <a:endParaRPr lang="es-CO" sz="1600" b="1" dirty="0">
              <a:latin typeface="+mn-lt"/>
              <a:cs typeface="Arial" panose="020B0604020202020204" pitchFamily="34" charset="0"/>
            </a:endParaRPr>
          </a:p>
          <a:p>
            <a:pPr algn="just"/>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53"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5014665" y="4234467"/>
            <a:ext cx="1790781" cy="16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accent4"/>
                </a:solidFill>
                <a:latin typeface="+mn-lt"/>
                <a:cs typeface="Arial" panose="020B0604020202020204" pitchFamily="34" charset="0"/>
              </a:rPr>
              <a:t>Lorem </a:t>
            </a:r>
            <a:r>
              <a:rPr lang="es-CO" sz="1600" b="1" dirty="0" err="1">
                <a:solidFill>
                  <a:schemeClr val="accent4"/>
                </a:solidFill>
                <a:latin typeface="+mn-lt"/>
                <a:cs typeface="Arial" panose="020B0604020202020204" pitchFamily="34" charset="0"/>
              </a:rPr>
              <a:t>ipsum</a:t>
            </a:r>
            <a:r>
              <a:rPr lang="es-CO" sz="1600" b="1" dirty="0">
                <a:solidFill>
                  <a:schemeClr val="accent4"/>
                </a:solidFill>
                <a:latin typeface="+mn-lt"/>
                <a:cs typeface="Arial" panose="020B0604020202020204" pitchFamily="34" charset="0"/>
              </a:rPr>
              <a:t> </a:t>
            </a:r>
          </a:p>
          <a:p>
            <a:pPr algn="just"/>
            <a:endParaRPr lang="es-CO" sz="1600" b="1" dirty="0">
              <a:latin typeface="+mn-lt"/>
              <a:cs typeface="Arial" panose="020B0604020202020204" pitchFamily="34" charset="0"/>
            </a:endParaRPr>
          </a:p>
          <a:p>
            <a:pPr algn="just"/>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54"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7135545" y="1072912"/>
            <a:ext cx="1790781" cy="16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accent5"/>
                </a:solidFill>
                <a:latin typeface="+mn-lt"/>
                <a:cs typeface="Arial" panose="020B0604020202020204" pitchFamily="34" charset="0"/>
              </a:rPr>
              <a:t>Lorem </a:t>
            </a:r>
            <a:r>
              <a:rPr lang="es-CO" sz="1600" b="1" dirty="0" err="1">
                <a:solidFill>
                  <a:schemeClr val="accent5"/>
                </a:solidFill>
                <a:latin typeface="+mn-lt"/>
                <a:cs typeface="Arial" panose="020B0604020202020204" pitchFamily="34" charset="0"/>
              </a:rPr>
              <a:t>ipsum</a:t>
            </a:r>
            <a:r>
              <a:rPr lang="es-CO" sz="1600" b="1" dirty="0">
                <a:solidFill>
                  <a:schemeClr val="accent5"/>
                </a:solidFill>
                <a:latin typeface="+mn-lt"/>
                <a:cs typeface="Arial" panose="020B0604020202020204" pitchFamily="34" charset="0"/>
              </a:rPr>
              <a:t> </a:t>
            </a:r>
          </a:p>
          <a:p>
            <a:pPr algn="just"/>
            <a:endParaRPr lang="es-CO" sz="1600" b="1" dirty="0">
              <a:latin typeface="+mn-lt"/>
              <a:cs typeface="Arial" panose="020B0604020202020204" pitchFamily="34" charset="0"/>
            </a:endParaRPr>
          </a:p>
          <a:p>
            <a:pPr algn="just"/>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57" name="Rectángulo 56"/>
          <p:cNvSpPr/>
          <p:nvPr/>
        </p:nvSpPr>
        <p:spPr>
          <a:xfrm>
            <a:off x="9426045" y="3765575"/>
            <a:ext cx="1463040" cy="27605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a:t>2020</a:t>
            </a:r>
            <a:endParaRPr lang="en-US" dirty="0"/>
          </a:p>
        </p:txBody>
      </p:sp>
      <p:sp>
        <p:nvSpPr>
          <p:cNvPr id="58"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9281276" y="4234467"/>
            <a:ext cx="1790781" cy="16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accent6">
                    <a:lumMod val="50000"/>
                  </a:schemeClr>
                </a:solidFill>
                <a:latin typeface="+mn-lt"/>
                <a:cs typeface="Arial" panose="020B0604020202020204" pitchFamily="34" charset="0"/>
              </a:rPr>
              <a:t>Lorem </a:t>
            </a:r>
            <a:r>
              <a:rPr lang="es-CO" sz="1600" b="1" dirty="0" err="1">
                <a:solidFill>
                  <a:schemeClr val="accent6">
                    <a:lumMod val="50000"/>
                  </a:schemeClr>
                </a:solidFill>
                <a:latin typeface="+mn-lt"/>
                <a:cs typeface="Arial" panose="020B0604020202020204" pitchFamily="34" charset="0"/>
              </a:rPr>
              <a:t>ipsum</a:t>
            </a:r>
            <a:r>
              <a:rPr lang="es-CO" sz="1600" b="1" dirty="0">
                <a:solidFill>
                  <a:schemeClr val="accent6">
                    <a:lumMod val="50000"/>
                  </a:schemeClr>
                </a:solidFill>
                <a:latin typeface="+mn-lt"/>
                <a:cs typeface="Arial" panose="020B0604020202020204" pitchFamily="34" charset="0"/>
              </a:rPr>
              <a:t> </a:t>
            </a:r>
          </a:p>
          <a:p>
            <a:pPr algn="just"/>
            <a:endParaRPr lang="es-CO" sz="1600" b="1" dirty="0">
              <a:latin typeface="+mn-lt"/>
              <a:cs typeface="Arial" panose="020B0604020202020204" pitchFamily="34" charset="0"/>
            </a:endParaRPr>
          </a:p>
          <a:p>
            <a:pPr algn="just"/>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0" name="CuadroTexto 9"/>
          <p:cNvSpPr txBox="1"/>
          <p:nvPr/>
        </p:nvSpPr>
        <p:spPr>
          <a:xfrm>
            <a:off x="486001" y="304854"/>
            <a:ext cx="7922029" cy="523220"/>
          </a:xfrm>
          <a:prstGeom prst="rect">
            <a:avLst/>
          </a:prstGeom>
          <a:noFill/>
        </p:spPr>
        <p:txBody>
          <a:bodyPr wrap="square" rtlCol="0">
            <a:spAutoFit/>
          </a:bodyPr>
          <a:lstStyle/>
          <a:p>
            <a:r>
              <a:rPr lang="en-US" sz="2800" dirty="0"/>
              <a:t>Timeline </a:t>
            </a:r>
            <a:r>
              <a:rPr lang="en-US" sz="2800" dirty="0">
                <a:solidFill>
                  <a:schemeClr val="accent1"/>
                </a:solidFill>
              </a:rPr>
              <a:t>Infographic</a:t>
            </a:r>
          </a:p>
        </p:txBody>
      </p:sp>
      <p:grpSp>
        <p:nvGrpSpPr>
          <p:cNvPr id="71" name="Grupo 70"/>
          <p:cNvGrpSpPr/>
          <p:nvPr/>
        </p:nvGrpSpPr>
        <p:grpSpPr>
          <a:xfrm>
            <a:off x="2406708" y="3117622"/>
            <a:ext cx="564626" cy="814555"/>
            <a:chOff x="2419350" y="3089047"/>
            <a:chExt cx="564626" cy="814555"/>
          </a:xfrm>
        </p:grpSpPr>
        <p:cxnSp>
          <p:nvCxnSpPr>
            <p:cNvPr id="65" name="Conector recto 64"/>
            <p:cNvCxnSpPr/>
            <p:nvPr/>
          </p:nvCxnSpPr>
          <p:spPr>
            <a:xfrm>
              <a:off x="2419350" y="3903602"/>
              <a:ext cx="259122"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6" name="Conector recto 65"/>
            <p:cNvCxnSpPr/>
            <p:nvPr/>
          </p:nvCxnSpPr>
          <p:spPr>
            <a:xfrm>
              <a:off x="2678472" y="3089047"/>
              <a:ext cx="305504"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68" name="Conector recto 67"/>
            <p:cNvCxnSpPr/>
            <p:nvPr/>
          </p:nvCxnSpPr>
          <p:spPr>
            <a:xfrm flipV="1">
              <a:off x="2678472" y="3089047"/>
              <a:ext cx="0" cy="814555"/>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72" name="Grupo 71"/>
          <p:cNvGrpSpPr/>
          <p:nvPr/>
        </p:nvGrpSpPr>
        <p:grpSpPr>
          <a:xfrm>
            <a:off x="6706393" y="3121140"/>
            <a:ext cx="564626" cy="814555"/>
            <a:chOff x="2419350" y="3089047"/>
            <a:chExt cx="564626" cy="814555"/>
          </a:xfrm>
        </p:grpSpPr>
        <p:cxnSp>
          <p:nvCxnSpPr>
            <p:cNvPr id="73" name="Conector recto 72"/>
            <p:cNvCxnSpPr/>
            <p:nvPr/>
          </p:nvCxnSpPr>
          <p:spPr>
            <a:xfrm>
              <a:off x="2419350" y="3903602"/>
              <a:ext cx="259122"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4" name="Conector recto 73"/>
            <p:cNvCxnSpPr/>
            <p:nvPr/>
          </p:nvCxnSpPr>
          <p:spPr>
            <a:xfrm>
              <a:off x="2678472" y="3089047"/>
              <a:ext cx="305504"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5" name="Conector recto 74"/>
            <p:cNvCxnSpPr/>
            <p:nvPr/>
          </p:nvCxnSpPr>
          <p:spPr>
            <a:xfrm flipV="1">
              <a:off x="2678472" y="3089047"/>
              <a:ext cx="0" cy="814555"/>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76" name="Grupo 75"/>
          <p:cNvGrpSpPr/>
          <p:nvPr/>
        </p:nvGrpSpPr>
        <p:grpSpPr>
          <a:xfrm>
            <a:off x="4531674" y="3117621"/>
            <a:ext cx="564626" cy="814555"/>
            <a:chOff x="2372968" y="3089047"/>
            <a:chExt cx="564626" cy="814555"/>
          </a:xfrm>
        </p:grpSpPr>
        <p:cxnSp>
          <p:nvCxnSpPr>
            <p:cNvPr id="77" name="Conector recto 76"/>
            <p:cNvCxnSpPr/>
            <p:nvPr/>
          </p:nvCxnSpPr>
          <p:spPr>
            <a:xfrm>
              <a:off x="2678472" y="3903602"/>
              <a:ext cx="259122"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8" name="Conector recto 77"/>
            <p:cNvCxnSpPr/>
            <p:nvPr/>
          </p:nvCxnSpPr>
          <p:spPr>
            <a:xfrm>
              <a:off x="2372968" y="3089047"/>
              <a:ext cx="305504"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79" name="Conector recto 78"/>
            <p:cNvCxnSpPr/>
            <p:nvPr/>
          </p:nvCxnSpPr>
          <p:spPr>
            <a:xfrm flipV="1">
              <a:off x="2678472" y="3089047"/>
              <a:ext cx="0" cy="814555"/>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80" name="Grupo 79"/>
          <p:cNvGrpSpPr/>
          <p:nvPr/>
        </p:nvGrpSpPr>
        <p:grpSpPr>
          <a:xfrm>
            <a:off x="8815414" y="3089047"/>
            <a:ext cx="564626" cy="814555"/>
            <a:chOff x="2372968" y="3089047"/>
            <a:chExt cx="564626" cy="814555"/>
          </a:xfrm>
        </p:grpSpPr>
        <p:cxnSp>
          <p:nvCxnSpPr>
            <p:cNvPr id="81" name="Conector recto 80"/>
            <p:cNvCxnSpPr/>
            <p:nvPr/>
          </p:nvCxnSpPr>
          <p:spPr>
            <a:xfrm>
              <a:off x="2678472" y="3903602"/>
              <a:ext cx="259122"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2" name="Conector recto 81"/>
            <p:cNvCxnSpPr/>
            <p:nvPr/>
          </p:nvCxnSpPr>
          <p:spPr>
            <a:xfrm>
              <a:off x="2372968" y="3089047"/>
              <a:ext cx="305504" cy="0"/>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83" name="Conector recto 82"/>
            <p:cNvCxnSpPr/>
            <p:nvPr/>
          </p:nvCxnSpPr>
          <p:spPr>
            <a:xfrm flipV="1">
              <a:off x="2678472" y="3089047"/>
              <a:ext cx="0" cy="814555"/>
            </a:xfrm>
            <a:prstGeom prst="line">
              <a:avLst/>
            </a:prstGeom>
            <a:ln>
              <a:solidFill>
                <a:schemeClr val="bg1">
                  <a:lumMod val="50000"/>
                </a:schemeClr>
              </a:solidFill>
              <a:prstDash val="sysDash"/>
            </a:ln>
          </p:spPr>
          <p:style>
            <a:lnRef idx="1">
              <a:schemeClr val="accent1"/>
            </a:lnRef>
            <a:fillRef idx="0">
              <a:schemeClr val="accent1"/>
            </a:fillRef>
            <a:effectRef idx="0">
              <a:schemeClr val="accent1"/>
            </a:effectRef>
            <a:fontRef idx="minor">
              <a:schemeClr val="tx1"/>
            </a:fontRef>
          </p:style>
        </p:cxnSp>
      </p:grpSp>
      <p:grpSp>
        <p:nvGrpSpPr>
          <p:cNvPr id="84" name="Group 84">
            <a:extLst>
              <a:ext uri="{FF2B5EF4-FFF2-40B4-BE49-F238E27FC236}">
                <a16:creationId xmlns:a16="http://schemas.microsoft.com/office/drawing/2014/main" id="{C324F488-B7C8-429A-8E8E-DAE7B2E82D99}"/>
              </a:ext>
            </a:extLst>
          </p:cNvPr>
          <p:cNvGrpSpPr>
            <a:grpSpLocks noChangeAspect="1"/>
          </p:cNvGrpSpPr>
          <p:nvPr/>
        </p:nvGrpSpPr>
        <p:grpSpPr bwMode="auto">
          <a:xfrm>
            <a:off x="1352610" y="2495554"/>
            <a:ext cx="682417" cy="484198"/>
            <a:chOff x="3012" y="999"/>
            <a:chExt cx="451" cy="320"/>
          </a:xfrm>
          <a:solidFill>
            <a:schemeClr val="accent2"/>
          </a:solidFill>
        </p:grpSpPr>
        <p:sp>
          <p:nvSpPr>
            <p:cNvPr id="85" name="Freeform 85">
              <a:extLst>
                <a:ext uri="{FF2B5EF4-FFF2-40B4-BE49-F238E27FC236}">
                  <a16:creationId xmlns:a16="http://schemas.microsoft.com/office/drawing/2014/main" id="{DDB867A3-8ACF-49B5-B93F-6214F163E320}"/>
                </a:ext>
              </a:extLst>
            </p:cNvPr>
            <p:cNvSpPr>
              <a:spLocks noEditPoints="1"/>
            </p:cNvSpPr>
            <p:nvPr/>
          </p:nvSpPr>
          <p:spPr bwMode="auto">
            <a:xfrm>
              <a:off x="3069" y="1035"/>
              <a:ext cx="337" cy="218"/>
            </a:xfrm>
            <a:custGeom>
              <a:avLst/>
              <a:gdLst>
                <a:gd name="T0" fmla="*/ 46 w 47"/>
                <a:gd name="T1" fmla="*/ 30 h 30"/>
                <a:gd name="T2" fmla="*/ 1 w 47"/>
                <a:gd name="T3" fmla="*/ 30 h 30"/>
                <a:gd name="T4" fmla="*/ 0 w 47"/>
                <a:gd name="T5" fmla="*/ 29 h 30"/>
                <a:gd name="T6" fmla="*/ 0 w 47"/>
                <a:gd name="T7" fmla="*/ 1 h 30"/>
                <a:gd name="T8" fmla="*/ 1 w 47"/>
                <a:gd name="T9" fmla="*/ 0 h 30"/>
                <a:gd name="T10" fmla="*/ 46 w 47"/>
                <a:gd name="T11" fmla="*/ 0 h 30"/>
                <a:gd name="T12" fmla="*/ 47 w 47"/>
                <a:gd name="T13" fmla="*/ 1 h 30"/>
                <a:gd name="T14" fmla="*/ 47 w 47"/>
                <a:gd name="T15" fmla="*/ 29 h 30"/>
                <a:gd name="T16" fmla="*/ 46 w 47"/>
                <a:gd name="T17" fmla="*/ 30 h 30"/>
                <a:gd name="T18" fmla="*/ 2 w 47"/>
                <a:gd name="T19" fmla="*/ 28 h 30"/>
                <a:gd name="T20" fmla="*/ 45 w 47"/>
                <a:gd name="T21" fmla="*/ 28 h 30"/>
                <a:gd name="T22" fmla="*/ 45 w 47"/>
                <a:gd name="T23" fmla="*/ 2 h 30"/>
                <a:gd name="T24" fmla="*/ 2 w 47"/>
                <a:gd name="T25" fmla="*/ 2 h 30"/>
                <a:gd name="T26" fmla="*/ 2 w 47"/>
                <a:gd name="T27" fmla="*/ 28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 h="30">
                  <a:moveTo>
                    <a:pt x="46" y="30"/>
                  </a:moveTo>
                  <a:cubicBezTo>
                    <a:pt x="1" y="30"/>
                    <a:pt x="1" y="30"/>
                    <a:pt x="1" y="30"/>
                  </a:cubicBezTo>
                  <a:cubicBezTo>
                    <a:pt x="1" y="30"/>
                    <a:pt x="0" y="29"/>
                    <a:pt x="0" y="29"/>
                  </a:cubicBezTo>
                  <a:cubicBezTo>
                    <a:pt x="0" y="1"/>
                    <a:pt x="0" y="1"/>
                    <a:pt x="0" y="1"/>
                  </a:cubicBezTo>
                  <a:cubicBezTo>
                    <a:pt x="0" y="1"/>
                    <a:pt x="1" y="0"/>
                    <a:pt x="1" y="0"/>
                  </a:cubicBezTo>
                  <a:cubicBezTo>
                    <a:pt x="46" y="0"/>
                    <a:pt x="46" y="0"/>
                    <a:pt x="46" y="0"/>
                  </a:cubicBezTo>
                  <a:cubicBezTo>
                    <a:pt x="47" y="0"/>
                    <a:pt x="47" y="1"/>
                    <a:pt x="47" y="1"/>
                  </a:cubicBezTo>
                  <a:cubicBezTo>
                    <a:pt x="47" y="29"/>
                    <a:pt x="47" y="29"/>
                    <a:pt x="47" y="29"/>
                  </a:cubicBezTo>
                  <a:cubicBezTo>
                    <a:pt x="47" y="29"/>
                    <a:pt x="47" y="30"/>
                    <a:pt x="46" y="30"/>
                  </a:cubicBezTo>
                  <a:close/>
                  <a:moveTo>
                    <a:pt x="2" y="28"/>
                  </a:moveTo>
                  <a:cubicBezTo>
                    <a:pt x="45" y="28"/>
                    <a:pt x="45" y="28"/>
                    <a:pt x="45" y="28"/>
                  </a:cubicBezTo>
                  <a:cubicBezTo>
                    <a:pt x="45" y="2"/>
                    <a:pt x="45" y="2"/>
                    <a:pt x="45" y="2"/>
                  </a:cubicBezTo>
                  <a:cubicBezTo>
                    <a:pt x="2" y="2"/>
                    <a:pt x="2" y="2"/>
                    <a:pt x="2" y="2"/>
                  </a:cubicBezTo>
                  <a:lnTo>
                    <a:pt x="2" y="2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86" name="Freeform 86">
              <a:extLst>
                <a:ext uri="{FF2B5EF4-FFF2-40B4-BE49-F238E27FC236}">
                  <a16:creationId xmlns:a16="http://schemas.microsoft.com/office/drawing/2014/main" id="{3FFD7374-5296-4F9E-BA9B-838EA28E7B7C}"/>
                </a:ext>
              </a:extLst>
            </p:cNvPr>
            <p:cNvSpPr>
              <a:spLocks/>
            </p:cNvSpPr>
            <p:nvPr/>
          </p:nvSpPr>
          <p:spPr bwMode="auto">
            <a:xfrm>
              <a:off x="3069" y="1071"/>
              <a:ext cx="337" cy="15"/>
            </a:xfrm>
            <a:custGeom>
              <a:avLst/>
              <a:gdLst>
                <a:gd name="T0" fmla="*/ 46 w 47"/>
                <a:gd name="T1" fmla="*/ 2 h 2"/>
                <a:gd name="T2" fmla="*/ 1 w 47"/>
                <a:gd name="T3" fmla="*/ 2 h 2"/>
                <a:gd name="T4" fmla="*/ 0 w 47"/>
                <a:gd name="T5" fmla="*/ 1 h 2"/>
                <a:gd name="T6" fmla="*/ 1 w 47"/>
                <a:gd name="T7" fmla="*/ 0 h 2"/>
                <a:gd name="T8" fmla="*/ 46 w 47"/>
                <a:gd name="T9" fmla="*/ 0 h 2"/>
                <a:gd name="T10" fmla="*/ 47 w 47"/>
                <a:gd name="T11" fmla="*/ 1 h 2"/>
                <a:gd name="T12" fmla="*/ 46 w 47"/>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47" h="2">
                  <a:moveTo>
                    <a:pt x="46" y="2"/>
                  </a:moveTo>
                  <a:cubicBezTo>
                    <a:pt x="1" y="2"/>
                    <a:pt x="1" y="2"/>
                    <a:pt x="1" y="2"/>
                  </a:cubicBezTo>
                  <a:cubicBezTo>
                    <a:pt x="1" y="2"/>
                    <a:pt x="0" y="1"/>
                    <a:pt x="0" y="1"/>
                  </a:cubicBezTo>
                  <a:cubicBezTo>
                    <a:pt x="0" y="0"/>
                    <a:pt x="1" y="0"/>
                    <a:pt x="1" y="0"/>
                  </a:cubicBezTo>
                  <a:cubicBezTo>
                    <a:pt x="46" y="0"/>
                    <a:pt x="46" y="0"/>
                    <a:pt x="46" y="0"/>
                  </a:cubicBezTo>
                  <a:cubicBezTo>
                    <a:pt x="47" y="0"/>
                    <a:pt x="47" y="0"/>
                    <a:pt x="47" y="1"/>
                  </a:cubicBezTo>
                  <a:cubicBezTo>
                    <a:pt x="47" y="1"/>
                    <a:pt x="47" y="2"/>
                    <a:pt x="4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87" name="Freeform 87">
              <a:extLst>
                <a:ext uri="{FF2B5EF4-FFF2-40B4-BE49-F238E27FC236}">
                  <a16:creationId xmlns:a16="http://schemas.microsoft.com/office/drawing/2014/main" id="{2A87793E-0C0D-40D4-B4E0-D2C7A7C40B75}"/>
                </a:ext>
              </a:extLst>
            </p:cNvPr>
            <p:cNvSpPr>
              <a:spLocks/>
            </p:cNvSpPr>
            <p:nvPr/>
          </p:nvSpPr>
          <p:spPr bwMode="auto">
            <a:xfrm>
              <a:off x="3370" y="1050"/>
              <a:ext cx="14" cy="14"/>
            </a:xfrm>
            <a:custGeom>
              <a:avLst/>
              <a:gdLst>
                <a:gd name="T0" fmla="*/ 1 w 2"/>
                <a:gd name="T1" fmla="*/ 2 h 2"/>
                <a:gd name="T2" fmla="*/ 0 w 2"/>
                <a:gd name="T3" fmla="*/ 2 h 2"/>
                <a:gd name="T4" fmla="*/ 0 w 2"/>
                <a:gd name="T5" fmla="*/ 2 h 2"/>
                <a:gd name="T6" fmla="*/ 0 w 2"/>
                <a:gd name="T7" fmla="*/ 1 h 2"/>
                <a:gd name="T8" fmla="*/ 0 w 2"/>
                <a:gd name="T9" fmla="*/ 1 h 2"/>
                <a:gd name="T10" fmla="*/ 0 w 2"/>
                <a:gd name="T11" fmla="*/ 1 h 2"/>
                <a:gd name="T12" fmla="*/ 0 w 2"/>
                <a:gd name="T13" fmla="*/ 1 h 2"/>
                <a:gd name="T14" fmla="*/ 0 w 2"/>
                <a:gd name="T15" fmla="*/ 1 h 2"/>
                <a:gd name="T16" fmla="*/ 1 w 2"/>
                <a:gd name="T17" fmla="*/ 1 h 2"/>
                <a:gd name="T18" fmla="*/ 2 w 2"/>
                <a:gd name="T19" fmla="*/ 1 h 2"/>
                <a:gd name="T20" fmla="*/ 2 w 2"/>
                <a:gd name="T21" fmla="*/ 1 h 2"/>
                <a:gd name="T22" fmla="*/ 2 w 2"/>
                <a:gd name="T23" fmla="*/ 1 h 2"/>
                <a:gd name="T24" fmla="*/ 2 w 2"/>
                <a:gd name="T25" fmla="*/ 1 h 2"/>
                <a:gd name="T26" fmla="*/ 2 w 2"/>
                <a:gd name="T27" fmla="*/ 2 h 2"/>
                <a:gd name="T28" fmla="*/ 1 w 2"/>
                <a:gd name="T29" fmla="*/ 2 h 2"/>
                <a:gd name="T30" fmla="*/ 1 w 2"/>
                <a:gd name="T31"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 h="2">
                  <a:moveTo>
                    <a:pt x="1" y="2"/>
                  </a:moveTo>
                  <a:cubicBezTo>
                    <a:pt x="1" y="2"/>
                    <a:pt x="0" y="2"/>
                    <a:pt x="0" y="2"/>
                  </a:cubicBezTo>
                  <a:cubicBezTo>
                    <a:pt x="0" y="2"/>
                    <a:pt x="0" y="2"/>
                    <a:pt x="0" y="2"/>
                  </a:cubicBezTo>
                  <a:cubicBezTo>
                    <a:pt x="0" y="2"/>
                    <a:pt x="0" y="1"/>
                    <a:pt x="0" y="1"/>
                  </a:cubicBezTo>
                  <a:cubicBezTo>
                    <a:pt x="0" y="1"/>
                    <a:pt x="0" y="1"/>
                    <a:pt x="0" y="1"/>
                  </a:cubicBezTo>
                  <a:cubicBezTo>
                    <a:pt x="0" y="1"/>
                    <a:pt x="0" y="1"/>
                    <a:pt x="0" y="1"/>
                  </a:cubicBezTo>
                  <a:cubicBezTo>
                    <a:pt x="0" y="1"/>
                    <a:pt x="0" y="1"/>
                    <a:pt x="0" y="1"/>
                  </a:cubicBezTo>
                  <a:cubicBezTo>
                    <a:pt x="0" y="1"/>
                    <a:pt x="0" y="1"/>
                    <a:pt x="0" y="1"/>
                  </a:cubicBezTo>
                  <a:cubicBezTo>
                    <a:pt x="1" y="0"/>
                    <a:pt x="1" y="0"/>
                    <a:pt x="1" y="1"/>
                  </a:cubicBezTo>
                  <a:cubicBezTo>
                    <a:pt x="2" y="1"/>
                    <a:pt x="2" y="1"/>
                    <a:pt x="2" y="1"/>
                  </a:cubicBezTo>
                  <a:cubicBezTo>
                    <a:pt x="2" y="1"/>
                    <a:pt x="2" y="1"/>
                    <a:pt x="2" y="1"/>
                  </a:cubicBezTo>
                  <a:cubicBezTo>
                    <a:pt x="2" y="1"/>
                    <a:pt x="2" y="1"/>
                    <a:pt x="2" y="1"/>
                  </a:cubicBezTo>
                  <a:cubicBezTo>
                    <a:pt x="2" y="1"/>
                    <a:pt x="2" y="1"/>
                    <a:pt x="2" y="1"/>
                  </a:cubicBezTo>
                  <a:cubicBezTo>
                    <a:pt x="2" y="1"/>
                    <a:pt x="2" y="2"/>
                    <a:pt x="2" y="2"/>
                  </a:cubicBezTo>
                  <a:cubicBezTo>
                    <a:pt x="2" y="2"/>
                    <a:pt x="2" y="2"/>
                    <a:pt x="1" y="2"/>
                  </a:cubicBezTo>
                  <a:cubicBezTo>
                    <a:pt x="1" y="2"/>
                    <a:pt x="1" y="2"/>
                    <a:pt x="1"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88" name="Freeform 88">
              <a:extLst>
                <a:ext uri="{FF2B5EF4-FFF2-40B4-BE49-F238E27FC236}">
                  <a16:creationId xmlns:a16="http://schemas.microsoft.com/office/drawing/2014/main" id="{90034B51-7BBA-48AD-8C66-125798F27818}"/>
                </a:ext>
              </a:extLst>
            </p:cNvPr>
            <p:cNvSpPr>
              <a:spLocks/>
            </p:cNvSpPr>
            <p:nvPr/>
          </p:nvSpPr>
          <p:spPr bwMode="auto">
            <a:xfrm>
              <a:off x="3348" y="1050"/>
              <a:ext cx="15" cy="14"/>
            </a:xfrm>
            <a:custGeom>
              <a:avLst/>
              <a:gdLst>
                <a:gd name="T0" fmla="*/ 1 w 2"/>
                <a:gd name="T1" fmla="*/ 2 h 2"/>
                <a:gd name="T2" fmla="*/ 0 w 2"/>
                <a:gd name="T3" fmla="*/ 2 h 2"/>
                <a:gd name="T4" fmla="*/ 0 w 2"/>
                <a:gd name="T5" fmla="*/ 2 h 2"/>
                <a:gd name="T6" fmla="*/ 0 w 2"/>
                <a:gd name="T7" fmla="*/ 1 h 2"/>
                <a:gd name="T8" fmla="*/ 0 w 2"/>
                <a:gd name="T9" fmla="*/ 1 h 2"/>
                <a:gd name="T10" fmla="*/ 0 w 2"/>
                <a:gd name="T11" fmla="*/ 1 h 2"/>
                <a:gd name="T12" fmla="*/ 0 w 2"/>
                <a:gd name="T13" fmla="*/ 1 h 2"/>
                <a:gd name="T14" fmla="*/ 0 w 2"/>
                <a:gd name="T15" fmla="*/ 1 h 2"/>
                <a:gd name="T16" fmla="*/ 2 w 2"/>
                <a:gd name="T17" fmla="*/ 1 h 2"/>
                <a:gd name="T18" fmla="*/ 2 w 2"/>
                <a:gd name="T19" fmla="*/ 1 h 2"/>
                <a:gd name="T20" fmla="*/ 2 w 2"/>
                <a:gd name="T21" fmla="*/ 1 h 2"/>
                <a:gd name="T22" fmla="*/ 2 w 2"/>
                <a:gd name="T23" fmla="*/ 1 h 2"/>
                <a:gd name="T24" fmla="*/ 2 w 2"/>
                <a:gd name="T25" fmla="*/ 1 h 2"/>
                <a:gd name="T26" fmla="*/ 2 w 2"/>
                <a:gd name="T27" fmla="*/ 2 h 2"/>
                <a:gd name="T28" fmla="*/ 2 w 2"/>
                <a:gd name="T29" fmla="*/ 2 h 2"/>
                <a:gd name="T30" fmla="*/ 1 w 2"/>
                <a:gd name="T31" fmla="*/ 2 h 2"/>
                <a:gd name="T32" fmla="*/ 1 w 2"/>
                <a:gd name="T33"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 h="2">
                  <a:moveTo>
                    <a:pt x="1" y="2"/>
                  </a:moveTo>
                  <a:cubicBezTo>
                    <a:pt x="1" y="2"/>
                    <a:pt x="1" y="2"/>
                    <a:pt x="0" y="2"/>
                  </a:cubicBezTo>
                  <a:cubicBezTo>
                    <a:pt x="0" y="2"/>
                    <a:pt x="0" y="2"/>
                    <a:pt x="0" y="2"/>
                  </a:cubicBezTo>
                  <a:cubicBezTo>
                    <a:pt x="0" y="2"/>
                    <a:pt x="0" y="1"/>
                    <a:pt x="0" y="1"/>
                  </a:cubicBezTo>
                  <a:cubicBezTo>
                    <a:pt x="0" y="1"/>
                    <a:pt x="0" y="1"/>
                    <a:pt x="0" y="1"/>
                  </a:cubicBezTo>
                  <a:cubicBezTo>
                    <a:pt x="0" y="1"/>
                    <a:pt x="0" y="1"/>
                    <a:pt x="0" y="1"/>
                  </a:cubicBezTo>
                  <a:cubicBezTo>
                    <a:pt x="0" y="1"/>
                    <a:pt x="0" y="1"/>
                    <a:pt x="0" y="1"/>
                  </a:cubicBezTo>
                  <a:cubicBezTo>
                    <a:pt x="0" y="1"/>
                    <a:pt x="0" y="1"/>
                    <a:pt x="0" y="1"/>
                  </a:cubicBezTo>
                  <a:cubicBezTo>
                    <a:pt x="1" y="0"/>
                    <a:pt x="1" y="0"/>
                    <a:pt x="2" y="1"/>
                  </a:cubicBezTo>
                  <a:cubicBezTo>
                    <a:pt x="2" y="1"/>
                    <a:pt x="2" y="1"/>
                    <a:pt x="2" y="1"/>
                  </a:cubicBezTo>
                  <a:cubicBezTo>
                    <a:pt x="2" y="1"/>
                    <a:pt x="2" y="1"/>
                    <a:pt x="2" y="1"/>
                  </a:cubicBezTo>
                  <a:cubicBezTo>
                    <a:pt x="2" y="1"/>
                    <a:pt x="2" y="1"/>
                    <a:pt x="2" y="1"/>
                  </a:cubicBezTo>
                  <a:cubicBezTo>
                    <a:pt x="2" y="1"/>
                    <a:pt x="2" y="1"/>
                    <a:pt x="2" y="1"/>
                  </a:cubicBezTo>
                  <a:cubicBezTo>
                    <a:pt x="2" y="1"/>
                    <a:pt x="2" y="2"/>
                    <a:pt x="2" y="2"/>
                  </a:cubicBezTo>
                  <a:cubicBezTo>
                    <a:pt x="2" y="2"/>
                    <a:pt x="2" y="2"/>
                    <a:pt x="2" y="2"/>
                  </a:cubicBezTo>
                  <a:cubicBezTo>
                    <a:pt x="2" y="2"/>
                    <a:pt x="1" y="2"/>
                    <a:pt x="1" y="2"/>
                  </a:cubicBezTo>
                  <a:cubicBezTo>
                    <a:pt x="1" y="2"/>
                    <a:pt x="1" y="2"/>
                    <a:pt x="1"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89" name="Freeform 89">
              <a:extLst>
                <a:ext uri="{FF2B5EF4-FFF2-40B4-BE49-F238E27FC236}">
                  <a16:creationId xmlns:a16="http://schemas.microsoft.com/office/drawing/2014/main" id="{DA802E9C-EBC8-4D11-844B-47A5B10FE0D7}"/>
                </a:ext>
              </a:extLst>
            </p:cNvPr>
            <p:cNvSpPr>
              <a:spLocks/>
            </p:cNvSpPr>
            <p:nvPr/>
          </p:nvSpPr>
          <p:spPr bwMode="auto">
            <a:xfrm>
              <a:off x="3327" y="1050"/>
              <a:ext cx="14" cy="14"/>
            </a:xfrm>
            <a:custGeom>
              <a:avLst/>
              <a:gdLst>
                <a:gd name="T0" fmla="*/ 1 w 2"/>
                <a:gd name="T1" fmla="*/ 2 h 2"/>
                <a:gd name="T2" fmla="*/ 0 w 2"/>
                <a:gd name="T3" fmla="*/ 2 h 2"/>
                <a:gd name="T4" fmla="*/ 0 w 2"/>
                <a:gd name="T5" fmla="*/ 2 h 2"/>
                <a:gd name="T6" fmla="*/ 0 w 2"/>
                <a:gd name="T7" fmla="*/ 1 h 2"/>
                <a:gd name="T8" fmla="*/ 0 w 2"/>
                <a:gd name="T9" fmla="*/ 1 h 2"/>
                <a:gd name="T10" fmla="*/ 0 w 2"/>
                <a:gd name="T11" fmla="*/ 1 h 2"/>
                <a:gd name="T12" fmla="*/ 0 w 2"/>
                <a:gd name="T13" fmla="*/ 1 h 2"/>
                <a:gd name="T14" fmla="*/ 0 w 2"/>
                <a:gd name="T15" fmla="*/ 1 h 2"/>
                <a:gd name="T16" fmla="*/ 1 w 2"/>
                <a:gd name="T17" fmla="*/ 1 h 2"/>
                <a:gd name="T18" fmla="*/ 1 w 2"/>
                <a:gd name="T19" fmla="*/ 0 h 2"/>
                <a:gd name="T20" fmla="*/ 1 w 2"/>
                <a:gd name="T21" fmla="*/ 0 h 2"/>
                <a:gd name="T22" fmla="*/ 1 w 2"/>
                <a:gd name="T23" fmla="*/ 0 h 2"/>
                <a:gd name="T24" fmla="*/ 1 w 2"/>
                <a:gd name="T25" fmla="*/ 0 h 2"/>
                <a:gd name="T26" fmla="*/ 2 w 2"/>
                <a:gd name="T27" fmla="*/ 1 h 2"/>
                <a:gd name="T28" fmla="*/ 2 w 2"/>
                <a:gd name="T29" fmla="*/ 1 h 2"/>
                <a:gd name="T30" fmla="*/ 2 w 2"/>
                <a:gd name="T31" fmla="*/ 1 h 2"/>
                <a:gd name="T32" fmla="*/ 2 w 2"/>
                <a:gd name="T33" fmla="*/ 1 h 2"/>
                <a:gd name="T34" fmla="*/ 2 w 2"/>
                <a:gd name="T35" fmla="*/ 1 h 2"/>
                <a:gd name="T36" fmla="*/ 2 w 2"/>
                <a:gd name="T37" fmla="*/ 1 h 2"/>
                <a:gd name="T38" fmla="*/ 2 w 2"/>
                <a:gd name="T39" fmla="*/ 2 h 2"/>
                <a:gd name="T40" fmla="*/ 2 w 2"/>
                <a:gd name="T41" fmla="*/ 2 h 2"/>
                <a:gd name="T42" fmla="*/ 1 w 2"/>
                <a:gd name="T43" fmla="*/ 2 h 2"/>
                <a:gd name="T44" fmla="*/ 1 w 2"/>
                <a:gd name="T45"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 h="2">
                  <a:moveTo>
                    <a:pt x="1" y="2"/>
                  </a:moveTo>
                  <a:cubicBezTo>
                    <a:pt x="1" y="2"/>
                    <a:pt x="1" y="2"/>
                    <a:pt x="0" y="2"/>
                  </a:cubicBezTo>
                  <a:cubicBezTo>
                    <a:pt x="0" y="2"/>
                    <a:pt x="0" y="2"/>
                    <a:pt x="0" y="2"/>
                  </a:cubicBezTo>
                  <a:cubicBezTo>
                    <a:pt x="0" y="2"/>
                    <a:pt x="0" y="1"/>
                    <a:pt x="0" y="1"/>
                  </a:cubicBezTo>
                  <a:cubicBezTo>
                    <a:pt x="0" y="1"/>
                    <a:pt x="0" y="1"/>
                    <a:pt x="0" y="1"/>
                  </a:cubicBezTo>
                  <a:cubicBezTo>
                    <a:pt x="0" y="1"/>
                    <a:pt x="0" y="1"/>
                    <a:pt x="0" y="1"/>
                  </a:cubicBezTo>
                  <a:cubicBezTo>
                    <a:pt x="0" y="1"/>
                    <a:pt x="0" y="1"/>
                    <a:pt x="0" y="1"/>
                  </a:cubicBezTo>
                  <a:cubicBezTo>
                    <a:pt x="0" y="1"/>
                    <a:pt x="0" y="1"/>
                    <a:pt x="0" y="1"/>
                  </a:cubicBezTo>
                  <a:cubicBezTo>
                    <a:pt x="1" y="1"/>
                    <a:pt x="1" y="1"/>
                    <a:pt x="1" y="1"/>
                  </a:cubicBezTo>
                  <a:cubicBezTo>
                    <a:pt x="1" y="1"/>
                    <a:pt x="1" y="1"/>
                    <a:pt x="1" y="0"/>
                  </a:cubicBezTo>
                  <a:cubicBezTo>
                    <a:pt x="1" y="0"/>
                    <a:pt x="1" y="0"/>
                    <a:pt x="1" y="0"/>
                  </a:cubicBezTo>
                  <a:cubicBezTo>
                    <a:pt x="1" y="0"/>
                    <a:pt x="1" y="0"/>
                    <a:pt x="1" y="0"/>
                  </a:cubicBezTo>
                  <a:cubicBezTo>
                    <a:pt x="1" y="0"/>
                    <a:pt x="1" y="0"/>
                    <a:pt x="1" y="0"/>
                  </a:cubicBezTo>
                  <a:cubicBezTo>
                    <a:pt x="1"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1"/>
                    <a:pt x="2" y="1"/>
                  </a:cubicBezTo>
                  <a:cubicBezTo>
                    <a:pt x="2" y="1"/>
                    <a:pt x="2" y="2"/>
                    <a:pt x="2" y="2"/>
                  </a:cubicBezTo>
                  <a:cubicBezTo>
                    <a:pt x="2" y="2"/>
                    <a:pt x="2" y="2"/>
                    <a:pt x="2" y="2"/>
                  </a:cubicBezTo>
                  <a:cubicBezTo>
                    <a:pt x="2" y="2"/>
                    <a:pt x="2" y="2"/>
                    <a:pt x="1" y="2"/>
                  </a:cubicBezTo>
                  <a:cubicBezTo>
                    <a:pt x="1" y="2"/>
                    <a:pt x="1" y="2"/>
                    <a:pt x="1"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0" name="Freeform 90">
              <a:extLst>
                <a:ext uri="{FF2B5EF4-FFF2-40B4-BE49-F238E27FC236}">
                  <a16:creationId xmlns:a16="http://schemas.microsoft.com/office/drawing/2014/main" id="{6FE01393-DBC3-4837-AFBA-ACC2AD135EE7}"/>
                </a:ext>
              </a:extLst>
            </p:cNvPr>
            <p:cNvSpPr>
              <a:spLocks noEditPoints="1"/>
            </p:cNvSpPr>
            <p:nvPr/>
          </p:nvSpPr>
          <p:spPr bwMode="auto">
            <a:xfrm>
              <a:off x="3012" y="1268"/>
              <a:ext cx="451" cy="51"/>
            </a:xfrm>
            <a:custGeom>
              <a:avLst/>
              <a:gdLst>
                <a:gd name="T0" fmla="*/ 60 w 63"/>
                <a:gd name="T1" fmla="*/ 7 h 7"/>
                <a:gd name="T2" fmla="*/ 3 w 63"/>
                <a:gd name="T3" fmla="*/ 7 h 7"/>
                <a:gd name="T4" fmla="*/ 0 w 63"/>
                <a:gd name="T5" fmla="*/ 3 h 7"/>
                <a:gd name="T6" fmla="*/ 0 w 63"/>
                <a:gd name="T7" fmla="*/ 1 h 7"/>
                <a:gd name="T8" fmla="*/ 1 w 63"/>
                <a:gd name="T9" fmla="*/ 0 h 7"/>
                <a:gd name="T10" fmla="*/ 62 w 63"/>
                <a:gd name="T11" fmla="*/ 0 h 7"/>
                <a:gd name="T12" fmla="*/ 63 w 63"/>
                <a:gd name="T13" fmla="*/ 1 h 7"/>
                <a:gd name="T14" fmla="*/ 63 w 63"/>
                <a:gd name="T15" fmla="*/ 3 h 7"/>
                <a:gd name="T16" fmla="*/ 60 w 63"/>
                <a:gd name="T17" fmla="*/ 7 h 7"/>
                <a:gd name="T18" fmla="*/ 2 w 63"/>
                <a:gd name="T19" fmla="*/ 2 h 7"/>
                <a:gd name="T20" fmla="*/ 2 w 63"/>
                <a:gd name="T21" fmla="*/ 3 h 7"/>
                <a:gd name="T22" fmla="*/ 3 w 63"/>
                <a:gd name="T23" fmla="*/ 5 h 7"/>
                <a:gd name="T24" fmla="*/ 60 w 63"/>
                <a:gd name="T25" fmla="*/ 5 h 7"/>
                <a:gd name="T26" fmla="*/ 62 w 63"/>
                <a:gd name="T27" fmla="*/ 3 h 7"/>
                <a:gd name="T28" fmla="*/ 62 w 63"/>
                <a:gd name="T29" fmla="*/ 2 h 7"/>
                <a:gd name="T30" fmla="*/ 2 w 63"/>
                <a:gd name="T31"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3" h="7">
                  <a:moveTo>
                    <a:pt x="60" y="7"/>
                  </a:moveTo>
                  <a:cubicBezTo>
                    <a:pt x="3" y="7"/>
                    <a:pt x="3" y="7"/>
                    <a:pt x="3" y="7"/>
                  </a:cubicBezTo>
                  <a:cubicBezTo>
                    <a:pt x="2" y="7"/>
                    <a:pt x="0" y="5"/>
                    <a:pt x="0" y="3"/>
                  </a:cubicBezTo>
                  <a:cubicBezTo>
                    <a:pt x="0" y="1"/>
                    <a:pt x="0" y="1"/>
                    <a:pt x="0" y="1"/>
                  </a:cubicBezTo>
                  <a:cubicBezTo>
                    <a:pt x="0" y="1"/>
                    <a:pt x="0" y="0"/>
                    <a:pt x="1" y="0"/>
                  </a:cubicBezTo>
                  <a:cubicBezTo>
                    <a:pt x="62" y="0"/>
                    <a:pt x="62" y="0"/>
                    <a:pt x="62" y="0"/>
                  </a:cubicBezTo>
                  <a:cubicBezTo>
                    <a:pt x="63" y="0"/>
                    <a:pt x="63" y="1"/>
                    <a:pt x="63" y="1"/>
                  </a:cubicBezTo>
                  <a:cubicBezTo>
                    <a:pt x="63" y="3"/>
                    <a:pt x="63" y="3"/>
                    <a:pt x="63" y="3"/>
                  </a:cubicBezTo>
                  <a:cubicBezTo>
                    <a:pt x="63" y="5"/>
                    <a:pt x="62" y="7"/>
                    <a:pt x="60" y="7"/>
                  </a:cubicBezTo>
                  <a:close/>
                  <a:moveTo>
                    <a:pt x="2" y="2"/>
                  </a:moveTo>
                  <a:cubicBezTo>
                    <a:pt x="2" y="3"/>
                    <a:pt x="2" y="3"/>
                    <a:pt x="2" y="3"/>
                  </a:cubicBezTo>
                  <a:cubicBezTo>
                    <a:pt x="2" y="4"/>
                    <a:pt x="3" y="5"/>
                    <a:pt x="3" y="5"/>
                  </a:cubicBezTo>
                  <a:cubicBezTo>
                    <a:pt x="60" y="5"/>
                    <a:pt x="60" y="5"/>
                    <a:pt x="60" y="5"/>
                  </a:cubicBezTo>
                  <a:cubicBezTo>
                    <a:pt x="61" y="5"/>
                    <a:pt x="62" y="4"/>
                    <a:pt x="62" y="3"/>
                  </a:cubicBezTo>
                  <a:cubicBezTo>
                    <a:pt x="62" y="2"/>
                    <a:pt x="62" y="2"/>
                    <a:pt x="62" y="2"/>
                  </a:cubicBezTo>
                  <a:lnTo>
                    <a:pt x="2"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1" name="Freeform 91">
              <a:extLst>
                <a:ext uri="{FF2B5EF4-FFF2-40B4-BE49-F238E27FC236}">
                  <a16:creationId xmlns:a16="http://schemas.microsoft.com/office/drawing/2014/main" id="{ADFF97B6-A957-4D0A-9510-065E16527565}"/>
                </a:ext>
              </a:extLst>
            </p:cNvPr>
            <p:cNvSpPr>
              <a:spLocks/>
            </p:cNvSpPr>
            <p:nvPr/>
          </p:nvSpPr>
          <p:spPr bwMode="auto">
            <a:xfrm>
              <a:off x="3040" y="999"/>
              <a:ext cx="394" cy="284"/>
            </a:xfrm>
            <a:custGeom>
              <a:avLst/>
              <a:gdLst>
                <a:gd name="T0" fmla="*/ 54 w 55"/>
                <a:gd name="T1" fmla="*/ 39 h 39"/>
                <a:gd name="T2" fmla="*/ 53 w 55"/>
                <a:gd name="T3" fmla="*/ 38 h 39"/>
                <a:gd name="T4" fmla="*/ 53 w 55"/>
                <a:gd name="T5" fmla="*/ 4 h 39"/>
                <a:gd name="T6" fmla="*/ 51 w 55"/>
                <a:gd name="T7" fmla="*/ 2 h 39"/>
                <a:gd name="T8" fmla="*/ 4 w 55"/>
                <a:gd name="T9" fmla="*/ 2 h 39"/>
                <a:gd name="T10" fmla="*/ 2 w 55"/>
                <a:gd name="T11" fmla="*/ 4 h 39"/>
                <a:gd name="T12" fmla="*/ 2 w 55"/>
                <a:gd name="T13" fmla="*/ 38 h 39"/>
                <a:gd name="T14" fmla="*/ 1 w 55"/>
                <a:gd name="T15" fmla="*/ 39 h 39"/>
                <a:gd name="T16" fmla="*/ 0 w 55"/>
                <a:gd name="T17" fmla="*/ 38 h 39"/>
                <a:gd name="T18" fmla="*/ 0 w 55"/>
                <a:gd name="T19" fmla="*/ 4 h 39"/>
                <a:gd name="T20" fmla="*/ 4 w 55"/>
                <a:gd name="T21" fmla="*/ 0 h 39"/>
                <a:gd name="T22" fmla="*/ 51 w 55"/>
                <a:gd name="T23" fmla="*/ 0 h 39"/>
                <a:gd name="T24" fmla="*/ 55 w 55"/>
                <a:gd name="T25" fmla="*/ 4 h 39"/>
                <a:gd name="T26" fmla="*/ 55 w 55"/>
                <a:gd name="T27" fmla="*/ 38 h 39"/>
                <a:gd name="T28" fmla="*/ 54 w 55"/>
                <a:gd name="T29"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5" h="39">
                  <a:moveTo>
                    <a:pt x="54" y="39"/>
                  </a:moveTo>
                  <a:cubicBezTo>
                    <a:pt x="54" y="39"/>
                    <a:pt x="53" y="39"/>
                    <a:pt x="53" y="38"/>
                  </a:cubicBezTo>
                  <a:cubicBezTo>
                    <a:pt x="53" y="4"/>
                    <a:pt x="53" y="4"/>
                    <a:pt x="53" y="4"/>
                  </a:cubicBezTo>
                  <a:cubicBezTo>
                    <a:pt x="53" y="3"/>
                    <a:pt x="52" y="2"/>
                    <a:pt x="51" y="2"/>
                  </a:cubicBezTo>
                  <a:cubicBezTo>
                    <a:pt x="4" y="2"/>
                    <a:pt x="4" y="2"/>
                    <a:pt x="4" y="2"/>
                  </a:cubicBezTo>
                  <a:cubicBezTo>
                    <a:pt x="3" y="2"/>
                    <a:pt x="2" y="3"/>
                    <a:pt x="2" y="4"/>
                  </a:cubicBezTo>
                  <a:cubicBezTo>
                    <a:pt x="2" y="38"/>
                    <a:pt x="2" y="38"/>
                    <a:pt x="2" y="38"/>
                  </a:cubicBezTo>
                  <a:cubicBezTo>
                    <a:pt x="2" y="39"/>
                    <a:pt x="2" y="39"/>
                    <a:pt x="1" y="39"/>
                  </a:cubicBezTo>
                  <a:cubicBezTo>
                    <a:pt x="1" y="39"/>
                    <a:pt x="0" y="39"/>
                    <a:pt x="0" y="38"/>
                  </a:cubicBezTo>
                  <a:cubicBezTo>
                    <a:pt x="0" y="4"/>
                    <a:pt x="0" y="4"/>
                    <a:pt x="0" y="4"/>
                  </a:cubicBezTo>
                  <a:cubicBezTo>
                    <a:pt x="0" y="2"/>
                    <a:pt x="2" y="0"/>
                    <a:pt x="4" y="0"/>
                  </a:cubicBezTo>
                  <a:cubicBezTo>
                    <a:pt x="51" y="0"/>
                    <a:pt x="51" y="0"/>
                    <a:pt x="51" y="0"/>
                  </a:cubicBezTo>
                  <a:cubicBezTo>
                    <a:pt x="53" y="0"/>
                    <a:pt x="55" y="2"/>
                    <a:pt x="55" y="4"/>
                  </a:cubicBezTo>
                  <a:cubicBezTo>
                    <a:pt x="55" y="38"/>
                    <a:pt x="55" y="38"/>
                    <a:pt x="55" y="38"/>
                  </a:cubicBezTo>
                  <a:cubicBezTo>
                    <a:pt x="55" y="39"/>
                    <a:pt x="55" y="39"/>
                    <a:pt x="54"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2" name="Freeform 92">
              <a:extLst>
                <a:ext uri="{FF2B5EF4-FFF2-40B4-BE49-F238E27FC236}">
                  <a16:creationId xmlns:a16="http://schemas.microsoft.com/office/drawing/2014/main" id="{136924F2-A7DD-4211-9223-440050C6FEBC}"/>
                </a:ext>
              </a:extLst>
            </p:cNvPr>
            <p:cNvSpPr>
              <a:spLocks/>
            </p:cNvSpPr>
            <p:nvPr/>
          </p:nvSpPr>
          <p:spPr bwMode="auto">
            <a:xfrm>
              <a:off x="3141" y="1115"/>
              <a:ext cx="57" cy="95"/>
            </a:xfrm>
            <a:custGeom>
              <a:avLst/>
              <a:gdLst>
                <a:gd name="T0" fmla="*/ 7 w 8"/>
                <a:gd name="T1" fmla="*/ 13 h 13"/>
                <a:gd name="T2" fmla="*/ 6 w 8"/>
                <a:gd name="T3" fmla="*/ 13 h 13"/>
                <a:gd name="T4" fmla="*/ 1 w 8"/>
                <a:gd name="T5" fmla="*/ 7 h 13"/>
                <a:gd name="T6" fmla="*/ 0 w 8"/>
                <a:gd name="T7" fmla="*/ 7 h 13"/>
                <a:gd name="T8" fmla="*/ 1 w 8"/>
                <a:gd name="T9" fmla="*/ 6 h 13"/>
                <a:gd name="T10" fmla="*/ 6 w 8"/>
                <a:gd name="T11" fmla="*/ 1 h 13"/>
                <a:gd name="T12" fmla="*/ 7 w 8"/>
                <a:gd name="T13" fmla="*/ 1 h 13"/>
                <a:gd name="T14" fmla="*/ 7 w 8"/>
                <a:gd name="T15" fmla="*/ 2 h 13"/>
                <a:gd name="T16" fmla="*/ 2 w 8"/>
                <a:gd name="T17" fmla="*/ 7 h 13"/>
                <a:gd name="T18" fmla="*/ 7 w 8"/>
                <a:gd name="T19" fmla="*/ 11 h 13"/>
                <a:gd name="T20" fmla="*/ 7 w 8"/>
                <a:gd name="T21" fmla="*/ 13 h 13"/>
                <a:gd name="T22" fmla="*/ 7 w 8"/>
                <a:gd name="T2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 h="13">
                  <a:moveTo>
                    <a:pt x="7" y="13"/>
                  </a:moveTo>
                  <a:cubicBezTo>
                    <a:pt x="6" y="13"/>
                    <a:pt x="6" y="13"/>
                    <a:pt x="6" y="13"/>
                  </a:cubicBezTo>
                  <a:cubicBezTo>
                    <a:pt x="1" y="7"/>
                    <a:pt x="1" y="7"/>
                    <a:pt x="1" y="7"/>
                  </a:cubicBezTo>
                  <a:cubicBezTo>
                    <a:pt x="0" y="7"/>
                    <a:pt x="0" y="7"/>
                    <a:pt x="0" y="7"/>
                  </a:cubicBezTo>
                  <a:cubicBezTo>
                    <a:pt x="0" y="6"/>
                    <a:pt x="0" y="6"/>
                    <a:pt x="1" y="6"/>
                  </a:cubicBezTo>
                  <a:cubicBezTo>
                    <a:pt x="6" y="1"/>
                    <a:pt x="6" y="1"/>
                    <a:pt x="6" y="1"/>
                  </a:cubicBezTo>
                  <a:cubicBezTo>
                    <a:pt x="6" y="0"/>
                    <a:pt x="7" y="0"/>
                    <a:pt x="7" y="1"/>
                  </a:cubicBezTo>
                  <a:cubicBezTo>
                    <a:pt x="8" y="1"/>
                    <a:pt x="8" y="2"/>
                    <a:pt x="7" y="2"/>
                  </a:cubicBezTo>
                  <a:cubicBezTo>
                    <a:pt x="2" y="7"/>
                    <a:pt x="2" y="7"/>
                    <a:pt x="2" y="7"/>
                  </a:cubicBezTo>
                  <a:cubicBezTo>
                    <a:pt x="7" y="11"/>
                    <a:pt x="7" y="11"/>
                    <a:pt x="7" y="11"/>
                  </a:cubicBezTo>
                  <a:cubicBezTo>
                    <a:pt x="8" y="12"/>
                    <a:pt x="8" y="12"/>
                    <a:pt x="7" y="13"/>
                  </a:cubicBezTo>
                  <a:cubicBezTo>
                    <a:pt x="7" y="13"/>
                    <a:pt x="7" y="13"/>
                    <a:pt x="7"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3" name="Freeform 93">
              <a:extLst>
                <a:ext uri="{FF2B5EF4-FFF2-40B4-BE49-F238E27FC236}">
                  <a16:creationId xmlns:a16="http://schemas.microsoft.com/office/drawing/2014/main" id="{79CF44FB-0917-445C-BB4F-DA6B34DD94AE}"/>
                </a:ext>
              </a:extLst>
            </p:cNvPr>
            <p:cNvSpPr>
              <a:spLocks/>
            </p:cNvSpPr>
            <p:nvPr/>
          </p:nvSpPr>
          <p:spPr bwMode="auto">
            <a:xfrm>
              <a:off x="3284" y="1115"/>
              <a:ext cx="50" cy="95"/>
            </a:xfrm>
            <a:custGeom>
              <a:avLst/>
              <a:gdLst>
                <a:gd name="T0" fmla="*/ 1 w 7"/>
                <a:gd name="T1" fmla="*/ 13 h 13"/>
                <a:gd name="T2" fmla="*/ 0 w 7"/>
                <a:gd name="T3" fmla="*/ 13 h 13"/>
                <a:gd name="T4" fmla="*/ 0 w 7"/>
                <a:gd name="T5" fmla="*/ 11 h 13"/>
                <a:gd name="T6" fmla="*/ 5 w 7"/>
                <a:gd name="T7" fmla="*/ 7 h 13"/>
                <a:gd name="T8" fmla="*/ 0 w 7"/>
                <a:gd name="T9" fmla="*/ 2 h 13"/>
                <a:gd name="T10" fmla="*/ 0 w 7"/>
                <a:gd name="T11" fmla="*/ 1 h 13"/>
                <a:gd name="T12" fmla="*/ 1 w 7"/>
                <a:gd name="T13" fmla="*/ 1 h 13"/>
                <a:gd name="T14" fmla="*/ 7 w 7"/>
                <a:gd name="T15" fmla="*/ 6 h 13"/>
                <a:gd name="T16" fmla="*/ 7 w 7"/>
                <a:gd name="T17" fmla="*/ 7 h 13"/>
                <a:gd name="T18" fmla="*/ 1 w 7"/>
                <a:gd name="T19" fmla="*/ 13 h 13"/>
                <a:gd name="T20" fmla="*/ 1 w 7"/>
                <a:gd name="T2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 h="13">
                  <a:moveTo>
                    <a:pt x="1" y="13"/>
                  </a:moveTo>
                  <a:cubicBezTo>
                    <a:pt x="0" y="13"/>
                    <a:pt x="0" y="13"/>
                    <a:pt x="0" y="13"/>
                  </a:cubicBezTo>
                  <a:cubicBezTo>
                    <a:pt x="0" y="12"/>
                    <a:pt x="0" y="12"/>
                    <a:pt x="0" y="11"/>
                  </a:cubicBezTo>
                  <a:cubicBezTo>
                    <a:pt x="5" y="7"/>
                    <a:pt x="5" y="7"/>
                    <a:pt x="5" y="7"/>
                  </a:cubicBezTo>
                  <a:cubicBezTo>
                    <a:pt x="0" y="2"/>
                    <a:pt x="0" y="2"/>
                    <a:pt x="0" y="2"/>
                  </a:cubicBezTo>
                  <a:cubicBezTo>
                    <a:pt x="0" y="2"/>
                    <a:pt x="0" y="1"/>
                    <a:pt x="0" y="1"/>
                  </a:cubicBezTo>
                  <a:cubicBezTo>
                    <a:pt x="0" y="0"/>
                    <a:pt x="1" y="0"/>
                    <a:pt x="1" y="1"/>
                  </a:cubicBezTo>
                  <a:cubicBezTo>
                    <a:pt x="7" y="6"/>
                    <a:pt x="7" y="6"/>
                    <a:pt x="7" y="6"/>
                  </a:cubicBezTo>
                  <a:cubicBezTo>
                    <a:pt x="7" y="6"/>
                    <a:pt x="7" y="7"/>
                    <a:pt x="7" y="7"/>
                  </a:cubicBezTo>
                  <a:cubicBezTo>
                    <a:pt x="1" y="13"/>
                    <a:pt x="1" y="13"/>
                    <a:pt x="1" y="13"/>
                  </a:cubicBezTo>
                  <a:cubicBezTo>
                    <a:pt x="1" y="13"/>
                    <a:pt x="1" y="13"/>
                    <a:pt x="1"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4" name="Freeform 94">
              <a:extLst>
                <a:ext uri="{FF2B5EF4-FFF2-40B4-BE49-F238E27FC236}">
                  <a16:creationId xmlns:a16="http://schemas.microsoft.com/office/drawing/2014/main" id="{772C7418-E2B3-48E8-AC0B-F6ABA51AA85B}"/>
                </a:ext>
              </a:extLst>
            </p:cNvPr>
            <p:cNvSpPr>
              <a:spLocks/>
            </p:cNvSpPr>
            <p:nvPr/>
          </p:nvSpPr>
          <p:spPr bwMode="auto">
            <a:xfrm>
              <a:off x="3198" y="1101"/>
              <a:ext cx="79" cy="123"/>
            </a:xfrm>
            <a:custGeom>
              <a:avLst/>
              <a:gdLst>
                <a:gd name="T0" fmla="*/ 1 w 11"/>
                <a:gd name="T1" fmla="*/ 17 h 17"/>
                <a:gd name="T2" fmla="*/ 1 w 11"/>
                <a:gd name="T3" fmla="*/ 17 h 17"/>
                <a:gd name="T4" fmla="*/ 0 w 11"/>
                <a:gd name="T5" fmla="*/ 16 h 17"/>
                <a:gd name="T6" fmla="*/ 9 w 11"/>
                <a:gd name="T7" fmla="*/ 0 h 17"/>
                <a:gd name="T8" fmla="*/ 11 w 11"/>
                <a:gd name="T9" fmla="*/ 0 h 17"/>
                <a:gd name="T10" fmla="*/ 11 w 11"/>
                <a:gd name="T11" fmla="*/ 1 h 17"/>
                <a:gd name="T12" fmla="*/ 2 w 11"/>
                <a:gd name="T13" fmla="*/ 17 h 17"/>
                <a:gd name="T14" fmla="*/ 1 w 11"/>
                <a:gd name="T15" fmla="*/ 17 h 1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 h="17">
                  <a:moveTo>
                    <a:pt x="1" y="17"/>
                  </a:moveTo>
                  <a:cubicBezTo>
                    <a:pt x="1" y="17"/>
                    <a:pt x="1" y="17"/>
                    <a:pt x="1" y="17"/>
                  </a:cubicBezTo>
                  <a:cubicBezTo>
                    <a:pt x="0" y="17"/>
                    <a:pt x="0" y="16"/>
                    <a:pt x="0" y="16"/>
                  </a:cubicBezTo>
                  <a:cubicBezTo>
                    <a:pt x="9" y="0"/>
                    <a:pt x="9" y="0"/>
                    <a:pt x="9" y="0"/>
                  </a:cubicBezTo>
                  <a:cubicBezTo>
                    <a:pt x="10" y="0"/>
                    <a:pt x="10" y="0"/>
                    <a:pt x="11" y="0"/>
                  </a:cubicBezTo>
                  <a:cubicBezTo>
                    <a:pt x="11" y="0"/>
                    <a:pt x="11" y="1"/>
                    <a:pt x="11" y="1"/>
                  </a:cubicBezTo>
                  <a:cubicBezTo>
                    <a:pt x="2" y="17"/>
                    <a:pt x="2" y="17"/>
                    <a:pt x="2" y="17"/>
                  </a:cubicBezTo>
                  <a:cubicBezTo>
                    <a:pt x="2" y="17"/>
                    <a:pt x="1" y="17"/>
                    <a:pt x="1"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grpSp>
      <p:grpSp>
        <p:nvGrpSpPr>
          <p:cNvPr id="95" name="Group 120">
            <a:extLst>
              <a:ext uri="{FF2B5EF4-FFF2-40B4-BE49-F238E27FC236}">
                <a16:creationId xmlns:a16="http://schemas.microsoft.com/office/drawing/2014/main" id="{A02317DF-E741-4847-B5F5-8810DA905435}"/>
              </a:ext>
            </a:extLst>
          </p:cNvPr>
          <p:cNvGrpSpPr>
            <a:grpSpLocks noChangeAspect="1"/>
          </p:cNvGrpSpPr>
          <p:nvPr/>
        </p:nvGrpSpPr>
        <p:grpSpPr bwMode="auto">
          <a:xfrm>
            <a:off x="3571435" y="4156576"/>
            <a:ext cx="491763" cy="561368"/>
            <a:chOff x="3099" y="2968"/>
            <a:chExt cx="325" cy="371"/>
          </a:xfrm>
          <a:solidFill>
            <a:schemeClr val="accent1"/>
          </a:solidFill>
        </p:grpSpPr>
        <p:sp>
          <p:nvSpPr>
            <p:cNvPr id="96" name="Freeform 121">
              <a:extLst>
                <a:ext uri="{FF2B5EF4-FFF2-40B4-BE49-F238E27FC236}">
                  <a16:creationId xmlns:a16="http://schemas.microsoft.com/office/drawing/2014/main" id="{287552CE-603F-40A8-9396-9C30CA104AE9}"/>
                </a:ext>
              </a:extLst>
            </p:cNvPr>
            <p:cNvSpPr>
              <a:spLocks noEditPoints="1"/>
            </p:cNvSpPr>
            <p:nvPr/>
          </p:nvSpPr>
          <p:spPr bwMode="auto">
            <a:xfrm>
              <a:off x="3099" y="3015"/>
              <a:ext cx="325" cy="324"/>
            </a:xfrm>
            <a:custGeom>
              <a:avLst/>
              <a:gdLst>
                <a:gd name="T0" fmla="*/ 21 w 41"/>
                <a:gd name="T1" fmla="*/ 41 h 41"/>
                <a:gd name="T2" fmla="*/ 0 w 41"/>
                <a:gd name="T3" fmla="*/ 20 h 41"/>
                <a:gd name="T4" fmla="*/ 21 w 41"/>
                <a:gd name="T5" fmla="*/ 0 h 41"/>
                <a:gd name="T6" fmla="*/ 41 w 41"/>
                <a:gd name="T7" fmla="*/ 20 h 41"/>
                <a:gd name="T8" fmla="*/ 21 w 41"/>
                <a:gd name="T9" fmla="*/ 41 h 41"/>
                <a:gd name="T10" fmla="*/ 21 w 41"/>
                <a:gd name="T11" fmla="*/ 2 h 41"/>
                <a:gd name="T12" fmla="*/ 2 w 41"/>
                <a:gd name="T13" fmla="*/ 20 h 41"/>
                <a:gd name="T14" fmla="*/ 21 w 41"/>
                <a:gd name="T15" fmla="*/ 39 h 41"/>
                <a:gd name="T16" fmla="*/ 39 w 41"/>
                <a:gd name="T17" fmla="*/ 20 h 41"/>
                <a:gd name="T18" fmla="*/ 21 w 41"/>
                <a:gd name="T19" fmla="*/ 2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 h="41">
                  <a:moveTo>
                    <a:pt x="21" y="41"/>
                  </a:moveTo>
                  <a:cubicBezTo>
                    <a:pt x="9" y="41"/>
                    <a:pt x="0" y="32"/>
                    <a:pt x="0" y="20"/>
                  </a:cubicBezTo>
                  <a:cubicBezTo>
                    <a:pt x="0" y="9"/>
                    <a:pt x="9" y="0"/>
                    <a:pt x="21" y="0"/>
                  </a:cubicBezTo>
                  <a:cubicBezTo>
                    <a:pt x="32" y="0"/>
                    <a:pt x="41" y="9"/>
                    <a:pt x="41" y="20"/>
                  </a:cubicBezTo>
                  <a:cubicBezTo>
                    <a:pt x="41" y="32"/>
                    <a:pt x="32" y="41"/>
                    <a:pt x="21" y="41"/>
                  </a:cubicBezTo>
                  <a:close/>
                  <a:moveTo>
                    <a:pt x="21" y="2"/>
                  </a:moveTo>
                  <a:cubicBezTo>
                    <a:pt x="10" y="2"/>
                    <a:pt x="2" y="10"/>
                    <a:pt x="2" y="20"/>
                  </a:cubicBezTo>
                  <a:cubicBezTo>
                    <a:pt x="2" y="31"/>
                    <a:pt x="10" y="39"/>
                    <a:pt x="21" y="39"/>
                  </a:cubicBezTo>
                  <a:cubicBezTo>
                    <a:pt x="31" y="39"/>
                    <a:pt x="39" y="31"/>
                    <a:pt x="39" y="20"/>
                  </a:cubicBezTo>
                  <a:cubicBezTo>
                    <a:pt x="39" y="10"/>
                    <a:pt x="31" y="2"/>
                    <a:pt x="21"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7" name="Freeform 122">
              <a:extLst>
                <a:ext uri="{FF2B5EF4-FFF2-40B4-BE49-F238E27FC236}">
                  <a16:creationId xmlns:a16="http://schemas.microsoft.com/office/drawing/2014/main" id="{67D0392A-A89D-43DB-96DA-F73FB392147D}"/>
                </a:ext>
              </a:extLst>
            </p:cNvPr>
            <p:cNvSpPr>
              <a:spLocks/>
            </p:cNvSpPr>
            <p:nvPr/>
          </p:nvSpPr>
          <p:spPr bwMode="auto">
            <a:xfrm>
              <a:off x="3130" y="3047"/>
              <a:ext cx="143" cy="213"/>
            </a:xfrm>
            <a:custGeom>
              <a:avLst/>
              <a:gdLst>
                <a:gd name="T0" fmla="*/ 4 w 18"/>
                <a:gd name="T1" fmla="*/ 27 h 27"/>
                <a:gd name="T2" fmla="*/ 4 w 18"/>
                <a:gd name="T3" fmla="*/ 27 h 27"/>
                <a:gd name="T4" fmla="*/ 0 w 18"/>
                <a:gd name="T5" fmla="*/ 16 h 27"/>
                <a:gd name="T6" fmla="*/ 17 w 18"/>
                <a:gd name="T7" fmla="*/ 0 h 27"/>
                <a:gd name="T8" fmla="*/ 18 w 18"/>
                <a:gd name="T9" fmla="*/ 1 h 27"/>
                <a:gd name="T10" fmla="*/ 17 w 18"/>
                <a:gd name="T11" fmla="*/ 2 h 27"/>
                <a:gd name="T12" fmla="*/ 2 w 18"/>
                <a:gd name="T13" fmla="*/ 16 h 27"/>
                <a:gd name="T14" fmla="*/ 5 w 18"/>
                <a:gd name="T15" fmla="*/ 26 h 27"/>
                <a:gd name="T16" fmla="*/ 5 w 18"/>
                <a:gd name="T17" fmla="*/ 27 h 27"/>
                <a:gd name="T18" fmla="*/ 4 w 1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8" h="27">
                  <a:moveTo>
                    <a:pt x="4" y="27"/>
                  </a:moveTo>
                  <a:cubicBezTo>
                    <a:pt x="4" y="27"/>
                    <a:pt x="4" y="27"/>
                    <a:pt x="4" y="27"/>
                  </a:cubicBezTo>
                  <a:cubicBezTo>
                    <a:pt x="1" y="24"/>
                    <a:pt x="0" y="20"/>
                    <a:pt x="0" y="16"/>
                  </a:cubicBezTo>
                  <a:cubicBezTo>
                    <a:pt x="0" y="7"/>
                    <a:pt x="8" y="0"/>
                    <a:pt x="17" y="0"/>
                  </a:cubicBezTo>
                  <a:cubicBezTo>
                    <a:pt x="17" y="0"/>
                    <a:pt x="18" y="0"/>
                    <a:pt x="18" y="1"/>
                  </a:cubicBezTo>
                  <a:cubicBezTo>
                    <a:pt x="18" y="1"/>
                    <a:pt x="17" y="2"/>
                    <a:pt x="17" y="2"/>
                  </a:cubicBezTo>
                  <a:cubicBezTo>
                    <a:pt x="8" y="2"/>
                    <a:pt x="2" y="8"/>
                    <a:pt x="2" y="16"/>
                  </a:cubicBezTo>
                  <a:cubicBezTo>
                    <a:pt x="2" y="20"/>
                    <a:pt x="3" y="23"/>
                    <a:pt x="5" y="26"/>
                  </a:cubicBezTo>
                  <a:cubicBezTo>
                    <a:pt x="5" y="26"/>
                    <a:pt x="5" y="27"/>
                    <a:pt x="5" y="27"/>
                  </a:cubicBezTo>
                  <a:cubicBezTo>
                    <a:pt x="5" y="27"/>
                    <a:pt x="5" y="27"/>
                    <a:pt x="4"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8" name="Freeform 123">
              <a:extLst>
                <a:ext uri="{FF2B5EF4-FFF2-40B4-BE49-F238E27FC236}">
                  <a16:creationId xmlns:a16="http://schemas.microsoft.com/office/drawing/2014/main" id="{548885E5-8E9B-43CC-9526-7C9360918706}"/>
                </a:ext>
              </a:extLst>
            </p:cNvPr>
            <p:cNvSpPr>
              <a:spLocks/>
            </p:cNvSpPr>
            <p:nvPr/>
          </p:nvSpPr>
          <p:spPr bwMode="auto">
            <a:xfrm>
              <a:off x="3210" y="3055"/>
              <a:ext cx="182" cy="252"/>
            </a:xfrm>
            <a:custGeom>
              <a:avLst/>
              <a:gdLst>
                <a:gd name="T0" fmla="*/ 7 w 23"/>
                <a:gd name="T1" fmla="*/ 32 h 32"/>
                <a:gd name="T2" fmla="*/ 0 w 23"/>
                <a:gd name="T3" fmla="*/ 31 h 32"/>
                <a:gd name="T4" fmla="*/ 0 w 23"/>
                <a:gd name="T5" fmla="*/ 30 h 32"/>
                <a:gd name="T6" fmla="*/ 1 w 23"/>
                <a:gd name="T7" fmla="*/ 29 h 32"/>
                <a:gd name="T8" fmla="*/ 7 w 23"/>
                <a:gd name="T9" fmla="*/ 30 h 32"/>
                <a:gd name="T10" fmla="*/ 21 w 23"/>
                <a:gd name="T11" fmla="*/ 15 h 32"/>
                <a:gd name="T12" fmla="*/ 11 w 23"/>
                <a:gd name="T13" fmla="*/ 1 h 32"/>
                <a:gd name="T14" fmla="*/ 10 w 23"/>
                <a:gd name="T15" fmla="*/ 0 h 32"/>
                <a:gd name="T16" fmla="*/ 12 w 23"/>
                <a:gd name="T17" fmla="*/ 0 h 32"/>
                <a:gd name="T18" fmla="*/ 23 w 23"/>
                <a:gd name="T19" fmla="*/ 15 h 32"/>
                <a:gd name="T20" fmla="*/ 7 w 23"/>
                <a:gd name="T21"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3" h="32">
                  <a:moveTo>
                    <a:pt x="7" y="32"/>
                  </a:moveTo>
                  <a:cubicBezTo>
                    <a:pt x="4" y="32"/>
                    <a:pt x="2" y="32"/>
                    <a:pt x="0" y="31"/>
                  </a:cubicBezTo>
                  <a:cubicBezTo>
                    <a:pt x="0" y="31"/>
                    <a:pt x="0" y="30"/>
                    <a:pt x="0" y="30"/>
                  </a:cubicBezTo>
                  <a:cubicBezTo>
                    <a:pt x="0" y="29"/>
                    <a:pt x="0" y="29"/>
                    <a:pt x="1" y="29"/>
                  </a:cubicBezTo>
                  <a:cubicBezTo>
                    <a:pt x="3" y="30"/>
                    <a:pt x="5" y="30"/>
                    <a:pt x="7" y="30"/>
                  </a:cubicBezTo>
                  <a:cubicBezTo>
                    <a:pt x="15" y="30"/>
                    <a:pt x="21" y="24"/>
                    <a:pt x="21" y="15"/>
                  </a:cubicBezTo>
                  <a:cubicBezTo>
                    <a:pt x="21" y="9"/>
                    <a:pt x="17" y="3"/>
                    <a:pt x="11" y="1"/>
                  </a:cubicBezTo>
                  <a:cubicBezTo>
                    <a:pt x="11" y="1"/>
                    <a:pt x="10" y="1"/>
                    <a:pt x="10" y="0"/>
                  </a:cubicBezTo>
                  <a:cubicBezTo>
                    <a:pt x="11" y="0"/>
                    <a:pt x="11" y="0"/>
                    <a:pt x="12" y="0"/>
                  </a:cubicBezTo>
                  <a:cubicBezTo>
                    <a:pt x="18" y="2"/>
                    <a:pt x="23" y="8"/>
                    <a:pt x="23" y="15"/>
                  </a:cubicBezTo>
                  <a:cubicBezTo>
                    <a:pt x="23" y="25"/>
                    <a:pt x="16" y="32"/>
                    <a:pt x="7"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99" name="Freeform 124">
              <a:extLst>
                <a:ext uri="{FF2B5EF4-FFF2-40B4-BE49-F238E27FC236}">
                  <a16:creationId xmlns:a16="http://schemas.microsoft.com/office/drawing/2014/main" id="{8133863D-473E-4580-9184-9E5567C5D54D}"/>
                </a:ext>
              </a:extLst>
            </p:cNvPr>
            <p:cNvSpPr>
              <a:spLocks/>
            </p:cNvSpPr>
            <p:nvPr/>
          </p:nvSpPr>
          <p:spPr bwMode="auto">
            <a:xfrm>
              <a:off x="3178" y="3102"/>
              <a:ext cx="159" cy="79"/>
            </a:xfrm>
            <a:custGeom>
              <a:avLst/>
              <a:gdLst>
                <a:gd name="T0" fmla="*/ 11 w 20"/>
                <a:gd name="T1" fmla="*/ 10 h 10"/>
                <a:gd name="T2" fmla="*/ 10 w 20"/>
                <a:gd name="T3" fmla="*/ 10 h 10"/>
                <a:gd name="T4" fmla="*/ 0 w 20"/>
                <a:gd name="T5" fmla="*/ 2 h 10"/>
                <a:gd name="T6" fmla="*/ 0 w 20"/>
                <a:gd name="T7" fmla="*/ 1 h 10"/>
                <a:gd name="T8" fmla="*/ 1 w 20"/>
                <a:gd name="T9" fmla="*/ 1 h 10"/>
                <a:gd name="T10" fmla="*/ 11 w 20"/>
                <a:gd name="T11" fmla="*/ 8 h 10"/>
                <a:gd name="T12" fmla="*/ 18 w 20"/>
                <a:gd name="T13" fmla="*/ 0 h 10"/>
                <a:gd name="T14" fmla="*/ 20 w 20"/>
                <a:gd name="T15" fmla="*/ 0 h 10"/>
                <a:gd name="T16" fmla="*/ 20 w 20"/>
                <a:gd name="T17" fmla="*/ 1 h 10"/>
                <a:gd name="T18" fmla="*/ 12 w 20"/>
                <a:gd name="T19" fmla="*/ 10 h 10"/>
                <a:gd name="T20" fmla="*/ 11 w 20"/>
                <a:gd name="T21"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0" h="10">
                  <a:moveTo>
                    <a:pt x="11" y="10"/>
                  </a:moveTo>
                  <a:cubicBezTo>
                    <a:pt x="11" y="10"/>
                    <a:pt x="11" y="10"/>
                    <a:pt x="10" y="10"/>
                  </a:cubicBezTo>
                  <a:cubicBezTo>
                    <a:pt x="0" y="2"/>
                    <a:pt x="0" y="2"/>
                    <a:pt x="0" y="2"/>
                  </a:cubicBezTo>
                  <a:cubicBezTo>
                    <a:pt x="0" y="2"/>
                    <a:pt x="0" y="2"/>
                    <a:pt x="0" y="1"/>
                  </a:cubicBezTo>
                  <a:cubicBezTo>
                    <a:pt x="1" y="1"/>
                    <a:pt x="1" y="1"/>
                    <a:pt x="1" y="1"/>
                  </a:cubicBezTo>
                  <a:cubicBezTo>
                    <a:pt x="11" y="8"/>
                    <a:pt x="11" y="8"/>
                    <a:pt x="11" y="8"/>
                  </a:cubicBezTo>
                  <a:cubicBezTo>
                    <a:pt x="18" y="0"/>
                    <a:pt x="18" y="0"/>
                    <a:pt x="18" y="0"/>
                  </a:cubicBezTo>
                  <a:cubicBezTo>
                    <a:pt x="19" y="0"/>
                    <a:pt x="19" y="0"/>
                    <a:pt x="20" y="0"/>
                  </a:cubicBezTo>
                  <a:cubicBezTo>
                    <a:pt x="20" y="1"/>
                    <a:pt x="20" y="1"/>
                    <a:pt x="20" y="1"/>
                  </a:cubicBezTo>
                  <a:cubicBezTo>
                    <a:pt x="12" y="10"/>
                    <a:pt x="12" y="10"/>
                    <a:pt x="12" y="10"/>
                  </a:cubicBezTo>
                  <a:cubicBezTo>
                    <a:pt x="11" y="10"/>
                    <a:pt x="11" y="10"/>
                    <a:pt x="11"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00" name="Freeform 125">
              <a:extLst>
                <a:ext uri="{FF2B5EF4-FFF2-40B4-BE49-F238E27FC236}">
                  <a16:creationId xmlns:a16="http://schemas.microsoft.com/office/drawing/2014/main" id="{C79C3F9F-9B46-4898-B46D-85DBFF3747CA}"/>
                </a:ext>
              </a:extLst>
            </p:cNvPr>
            <p:cNvSpPr>
              <a:spLocks/>
            </p:cNvSpPr>
            <p:nvPr/>
          </p:nvSpPr>
          <p:spPr bwMode="auto">
            <a:xfrm>
              <a:off x="3210" y="2968"/>
              <a:ext cx="111" cy="63"/>
            </a:xfrm>
            <a:custGeom>
              <a:avLst/>
              <a:gdLst>
                <a:gd name="T0" fmla="*/ 13 w 14"/>
                <a:gd name="T1" fmla="*/ 8 h 8"/>
                <a:gd name="T2" fmla="*/ 12 w 14"/>
                <a:gd name="T3" fmla="*/ 7 h 8"/>
                <a:gd name="T4" fmla="*/ 12 w 14"/>
                <a:gd name="T5" fmla="*/ 2 h 8"/>
                <a:gd name="T6" fmla="*/ 2 w 14"/>
                <a:gd name="T7" fmla="*/ 2 h 8"/>
                <a:gd name="T8" fmla="*/ 2 w 14"/>
                <a:gd name="T9" fmla="*/ 7 h 8"/>
                <a:gd name="T10" fmla="*/ 1 w 14"/>
                <a:gd name="T11" fmla="*/ 8 h 8"/>
                <a:gd name="T12" fmla="*/ 0 w 14"/>
                <a:gd name="T13" fmla="*/ 7 h 8"/>
                <a:gd name="T14" fmla="*/ 0 w 14"/>
                <a:gd name="T15" fmla="*/ 1 h 8"/>
                <a:gd name="T16" fmla="*/ 1 w 14"/>
                <a:gd name="T17" fmla="*/ 0 h 8"/>
                <a:gd name="T18" fmla="*/ 13 w 14"/>
                <a:gd name="T19" fmla="*/ 0 h 8"/>
                <a:gd name="T20" fmla="*/ 14 w 14"/>
                <a:gd name="T21" fmla="*/ 1 h 8"/>
                <a:gd name="T22" fmla="*/ 14 w 14"/>
                <a:gd name="T23" fmla="*/ 7 h 8"/>
                <a:gd name="T24" fmla="*/ 13 w 14"/>
                <a:gd name="T25"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4" h="8">
                  <a:moveTo>
                    <a:pt x="13" y="8"/>
                  </a:moveTo>
                  <a:cubicBezTo>
                    <a:pt x="13" y="8"/>
                    <a:pt x="12" y="8"/>
                    <a:pt x="12" y="7"/>
                  </a:cubicBezTo>
                  <a:cubicBezTo>
                    <a:pt x="12" y="2"/>
                    <a:pt x="12" y="2"/>
                    <a:pt x="12" y="2"/>
                  </a:cubicBezTo>
                  <a:cubicBezTo>
                    <a:pt x="2" y="2"/>
                    <a:pt x="2" y="2"/>
                    <a:pt x="2" y="2"/>
                  </a:cubicBezTo>
                  <a:cubicBezTo>
                    <a:pt x="2" y="7"/>
                    <a:pt x="2" y="7"/>
                    <a:pt x="2" y="7"/>
                  </a:cubicBezTo>
                  <a:cubicBezTo>
                    <a:pt x="2" y="8"/>
                    <a:pt x="1" y="8"/>
                    <a:pt x="1" y="8"/>
                  </a:cubicBezTo>
                  <a:cubicBezTo>
                    <a:pt x="0" y="8"/>
                    <a:pt x="0" y="8"/>
                    <a:pt x="0" y="7"/>
                  </a:cubicBezTo>
                  <a:cubicBezTo>
                    <a:pt x="0" y="1"/>
                    <a:pt x="0" y="1"/>
                    <a:pt x="0" y="1"/>
                  </a:cubicBezTo>
                  <a:cubicBezTo>
                    <a:pt x="0" y="1"/>
                    <a:pt x="0" y="0"/>
                    <a:pt x="1" y="0"/>
                  </a:cubicBezTo>
                  <a:cubicBezTo>
                    <a:pt x="13" y="0"/>
                    <a:pt x="13" y="0"/>
                    <a:pt x="13" y="0"/>
                  </a:cubicBezTo>
                  <a:cubicBezTo>
                    <a:pt x="14" y="0"/>
                    <a:pt x="14" y="1"/>
                    <a:pt x="14" y="1"/>
                  </a:cubicBezTo>
                  <a:cubicBezTo>
                    <a:pt x="14" y="7"/>
                    <a:pt x="14" y="7"/>
                    <a:pt x="14" y="7"/>
                  </a:cubicBezTo>
                  <a:cubicBezTo>
                    <a:pt x="14" y="8"/>
                    <a:pt x="14" y="8"/>
                    <a:pt x="13"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grpSp>
      <p:grpSp>
        <p:nvGrpSpPr>
          <p:cNvPr id="101" name="Group 76">
            <a:extLst>
              <a:ext uri="{FF2B5EF4-FFF2-40B4-BE49-F238E27FC236}">
                <a16:creationId xmlns:a16="http://schemas.microsoft.com/office/drawing/2014/main" id="{1ADFB0DE-86D2-4515-A900-16D16E84D069}"/>
              </a:ext>
            </a:extLst>
          </p:cNvPr>
          <p:cNvGrpSpPr>
            <a:grpSpLocks noChangeAspect="1"/>
          </p:cNvGrpSpPr>
          <p:nvPr/>
        </p:nvGrpSpPr>
        <p:grpSpPr bwMode="auto">
          <a:xfrm>
            <a:off x="5655456" y="2333404"/>
            <a:ext cx="521888" cy="521006"/>
            <a:chOff x="188" y="825"/>
            <a:chExt cx="592" cy="591"/>
          </a:xfrm>
          <a:solidFill>
            <a:schemeClr val="accent4"/>
          </a:solidFill>
        </p:grpSpPr>
        <p:sp>
          <p:nvSpPr>
            <p:cNvPr id="102" name="Freeform 77">
              <a:extLst>
                <a:ext uri="{FF2B5EF4-FFF2-40B4-BE49-F238E27FC236}">
                  <a16:creationId xmlns:a16="http://schemas.microsoft.com/office/drawing/2014/main" id="{4E82C3C7-B27E-4922-87B4-034468AAE2D1}"/>
                </a:ext>
              </a:extLst>
            </p:cNvPr>
            <p:cNvSpPr>
              <a:spLocks noEditPoints="1"/>
            </p:cNvSpPr>
            <p:nvPr/>
          </p:nvSpPr>
          <p:spPr bwMode="auto">
            <a:xfrm>
              <a:off x="575" y="1200"/>
              <a:ext cx="205" cy="216"/>
            </a:xfrm>
            <a:custGeom>
              <a:avLst/>
              <a:gdLst>
                <a:gd name="T0" fmla="*/ 14 w 18"/>
                <a:gd name="T1" fmla="*/ 19 h 19"/>
                <a:gd name="T2" fmla="*/ 11 w 18"/>
                <a:gd name="T3" fmla="*/ 17 h 19"/>
                <a:gd name="T4" fmla="*/ 0 w 18"/>
                <a:gd name="T5" fmla="*/ 7 h 19"/>
                <a:gd name="T6" fmla="*/ 0 w 18"/>
                <a:gd name="T7" fmla="*/ 5 h 19"/>
                <a:gd name="T8" fmla="*/ 5 w 18"/>
                <a:gd name="T9" fmla="*/ 1 h 19"/>
                <a:gd name="T10" fmla="*/ 6 w 18"/>
                <a:gd name="T11" fmla="*/ 0 h 19"/>
                <a:gd name="T12" fmla="*/ 6 w 18"/>
                <a:gd name="T13" fmla="*/ 0 h 19"/>
                <a:gd name="T14" fmla="*/ 6 w 18"/>
                <a:gd name="T15" fmla="*/ 1 h 19"/>
                <a:gd name="T16" fmla="*/ 17 w 18"/>
                <a:gd name="T17" fmla="*/ 11 h 19"/>
                <a:gd name="T18" fmla="*/ 18 w 18"/>
                <a:gd name="T19" fmla="*/ 14 h 19"/>
                <a:gd name="T20" fmla="*/ 17 w 18"/>
                <a:gd name="T21" fmla="*/ 17 h 19"/>
                <a:gd name="T22" fmla="*/ 17 w 18"/>
                <a:gd name="T23" fmla="*/ 17 h 19"/>
                <a:gd name="T24" fmla="*/ 14 w 18"/>
                <a:gd name="T25" fmla="*/ 19 h 19"/>
                <a:gd name="T26" fmla="*/ 2 w 18"/>
                <a:gd name="T27" fmla="*/ 6 h 19"/>
                <a:gd name="T28" fmla="*/ 12 w 18"/>
                <a:gd name="T29" fmla="*/ 16 h 19"/>
                <a:gd name="T30" fmla="*/ 16 w 18"/>
                <a:gd name="T31" fmla="*/ 16 h 19"/>
                <a:gd name="T32" fmla="*/ 16 w 18"/>
                <a:gd name="T33" fmla="*/ 16 h 19"/>
                <a:gd name="T34" fmla="*/ 17 w 18"/>
                <a:gd name="T35" fmla="*/ 14 h 19"/>
                <a:gd name="T36" fmla="*/ 16 w 18"/>
                <a:gd name="T37" fmla="*/ 13 h 19"/>
                <a:gd name="T38" fmla="*/ 6 w 18"/>
                <a:gd name="T39" fmla="*/ 2 h 19"/>
                <a:gd name="T40" fmla="*/ 2 w 18"/>
                <a:gd name="T41" fmla="*/ 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8" h="19">
                  <a:moveTo>
                    <a:pt x="14" y="19"/>
                  </a:moveTo>
                  <a:cubicBezTo>
                    <a:pt x="13" y="19"/>
                    <a:pt x="12" y="18"/>
                    <a:pt x="11" y="17"/>
                  </a:cubicBezTo>
                  <a:cubicBezTo>
                    <a:pt x="0" y="7"/>
                    <a:pt x="0" y="7"/>
                    <a:pt x="0" y="7"/>
                  </a:cubicBezTo>
                  <a:cubicBezTo>
                    <a:pt x="0" y="6"/>
                    <a:pt x="0" y="6"/>
                    <a:pt x="0" y="5"/>
                  </a:cubicBezTo>
                  <a:cubicBezTo>
                    <a:pt x="5" y="1"/>
                    <a:pt x="5" y="1"/>
                    <a:pt x="5" y="1"/>
                  </a:cubicBezTo>
                  <a:cubicBezTo>
                    <a:pt x="5" y="0"/>
                    <a:pt x="6" y="0"/>
                    <a:pt x="6" y="0"/>
                  </a:cubicBezTo>
                  <a:cubicBezTo>
                    <a:pt x="6" y="0"/>
                    <a:pt x="6" y="0"/>
                    <a:pt x="6" y="0"/>
                  </a:cubicBezTo>
                  <a:cubicBezTo>
                    <a:pt x="6" y="0"/>
                    <a:pt x="6" y="0"/>
                    <a:pt x="6" y="1"/>
                  </a:cubicBezTo>
                  <a:cubicBezTo>
                    <a:pt x="17" y="11"/>
                    <a:pt x="17" y="11"/>
                    <a:pt x="17" y="11"/>
                  </a:cubicBezTo>
                  <a:cubicBezTo>
                    <a:pt x="18" y="12"/>
                    <a:pt x="18" y="13"/>
                    <a:pt x="18" y="14"/>
                  </a:cubicBezTo>
                  <a:cubicBezTo>
                    <a:pt x="18" y="15"/>
                    <a:pt x="18" y="16"/>
                    <a:pt x="17" y="17"/>
                  </a:cubicBezTo>
                  <a:cubicBezTo>
                    <a:pt x="17" y="17"/>
                    <a:pt x="17" y="17"/>
                    <a:pt x="17" y="17"/>
                  </a:cubicBezTo>
                  <a:cubicBezTo>
                    <a:pt x="16" y="18"/>
                    <a:pt x="15" y="19"/>
                    <a:pt x="14" y="19"/>
                  </a:cubicBezTo>
                  <a:close/>
                  <a:moveTo>
                    <a:pt x="2" y="6"/>
                  </a:moveTo>
                  <a:cubicBezTo>
                    <a:pt x="12" y="16"/>
                    <a:pt x="12" y="16"/>
                    <a:pt x="12" y="16"/>
                  </a:cubicBezTo>
                  <a:cubicBezTo>
                    <a:pt x="13" y="17"/>
                    <a:pt x="15" y="17"/>
                    <a:pt x="16" y="16"/>
                  </a:cubicBezTo>
                  <a:cubicBezTo>
                    <a:pt x="16" y="16"/>
                    <a:pt x="16" y="16"/>
                    <a:pt x="16" y="16"/>
                  </a:cubicBezTo>
                  <a:cubicBezTo>
                    <a:pt x="16" y="16"/>
                    <a:pt x="17" y="15"/>
                    <a:pt x="17" y="14"/>
                  </a:cubicBezTo>
                  <a:cubicBezTo>
                    <a:pt x="17" y="14"/>
                    <a:pt x="16" y="13"/>
                    <a:pt x="16" y="13"/>
                  </a:cubicBezTo>
                  <a:cubicBezTo>
                    <a:pt x="6" y="2"/>
                    <a:pt x="6" y="2"/>
                    <a:pt x="6" y="2"/>
                  </a:cubicBezTo>
                  <a:lnTo>
                    <a:pt x="2"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03" name="Freeform 78">
              <a:extLst>
                <a:ext uri="{FF2B5EF4-FFF2-40B4-BE49-F238E27FC236}">
                  <a16:creationId xmlns:a16="http://schemas.microsoft.com/office/drawing/2014/main" id="{D2C52E4F-AE38-48EE-8E32-A9F47C7D283D}"/>
                </a:ext>
              </a:extLst>
            </p:cNvPr>
            <p:cNvSpPr>
              <a:spLocks noEditPoints="1"/>
            </p:cNvSpPr>
            <p:nvPr/>
          </p:nvSpPr>
          <p:spPr bwMode="auto">
            <a:xfrm>
              <a:off x="530" y="1154"/>
              <a:ext cx="136" cy="137"/>
            </a:xfrm>
            <a:custGeom>
              <a:avLst/>
              <a:gdLst>
                <a:gd name="T0" fmla="*/ 4 w 12"/>
                <a:gd name="T1" fmla="*/ 12 h 12"/>
                <a:gd name="T2" fmla="*/ 3 w 12"/>
                <a:gd name="T3" fmla="*/ 12 h 12"/>
                <a:gd name="T4" fmla="*/ 0 w 12"/>
                <a:gd name="T5" fmla="*/ 10 h 12"/>
                <a:gd name="T6" fmla="*/ 0 w 12"/>
                <a:gd name="T7" fmla="*/ 8 h 12"/>
                <a:gd name="T8" fmla="*/ 8 w 12"/>
                <a:gd name="T9" fmla="*/ 1 h 12"/>
                <a:gd name="T10" fmla="*/ 9 w 12"/>
                <a:gd name="T11" fmla="*/ 1 h 12"/>
                <a:gd name="T12" fmla="*/ 12 w 12"/>
                <a:gd name="T13" fmla="*/ 3 h 12"/>
                <a:gd name="T14" fmla="*/ 12 w 12"/>
                <a:gd name="T15" fmla="*/ 4 h 12"/>
                <a:gd name="T16" fmla="*/ 12 w 12"/>
                <a:gd name="T17" fmla="*/ 4 h 12"/>
                <a:gd name="T18" fmla="*/ 4 w 12"/>
                <a:gd name="T19" fmla="*/ 12 h 12"/>
                <a:gd name="T20" fmla="*/ 4 w 12"/>
                <a:gd name="T21" fmla="*/ 12 h 12"/>
                <a:gd name="T22" fmla="*/ 2 w 12"/>
                <a:gd name="T23" fmla="*/ 9 h 12"/>
                <a:gd name="T24" fmla="*/ 4 w 12"/>
                <a:gd name="T25" fmla="*/ 10 h 12"/>
                <a:gd name="T26" fmla="*/ 10 w 12"/>
                <a:gd name="T27" fmla="*/ 4 h 12"/>
                <a:gd name="T28" fmla="*/ 9 w 12"/>
                <a:gd name="T29" fmla="*/ 2 h 12"/>
                <a:gd name="T30" fmla="*/ 2 w 12"/>
                <a:gd name="T31" fmla="*/ 9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 h="12">
                  <a:moveTo>
                    <a:pt x="4" y="12"/>
                  </a:moveTo>
                  <a:cubicBezTo>
                    <a:pt x="3" y="12"/>
                    <a:pt x="3" y="12"/>
                    <a:pt x="3" y="12"/>
                  </a:cubicBezTo>
                  <a:cubicBezTo>
                    <a:pt x="0" y="10"/>
                    <a:pt x="0" y="10"/>
                    <a:pt x="0" y="10"/>
                  </a:cubicBezTo>
                  <a:cubicBezTo>
                    <a:pt x="0" y="9"/>
                    <a:pt x="0" y="9"/>
                    <a:pt x="0" y="8"/>
                  </a:cubicBezTo>
                  <a:cubicBezTo>
                    <a:pt x="8" y="1"/>
                    <a:pt x="8" y="1"/>
                    <a:pt x="8" y="1"/>
                  </a:cubicBezTo>
                  <a:cubicBezTo>
                    <a:pt x="8" y="0"/>
                    <a:pt x="9" y="0"/>
                    <a:pt x="9" y="1"/>
                  </a:cubicBezTo>
                  <a:cubicBezTo>
                    <a:pt x="12" y="3"/>
                    <a:pt x="12" y="3"/>
                    <a:pt x="12" y="3"/>
                  </a:cubicBezTo>
                  <a:cubicBezTo>
                    <a:pt x="12" y="3"/>
                    <a:pt x="12" y="4"/>
                    <a:pt x="12" y="4"/>
                  </a:cubicBezTo>
                  <a:cubicBezTo>
                    <a:pt x="12" y="4"/>
                    <a:pt x="12" y="4"/>
                    <a:pt x="12" y="4"/>
                  </a:cubicBezTo>
                  <a:cubicBezTo>
                    <a:pt x="4" y="12"/>
                    <a:pt x="4" y="12"/>
                    <a:pt x="4" y="12"/>
                  </a:cubicBezTo>
                  <a:cubicBezTo>
                    <a:pt x="4" y="12"/>
                    <a:pt x="4" y="12"/>
                    <a:pt x="4" y="12"/>
                  </a:cubicBezTo>
                  <a:close/>
                  <a:moveTo>
                    <a:pt x="2" y="9"/>
                  </a:moveTo>
                  <a:cubicBezTo>
                    <a:pt x="4" y="10"/>
                    <a:pt x="4" y="10"/>
                    <a:pt x="4" y="10"/>
                  </a:cubicBezTo>
                  <a:cubicBezTo>
                    <a:pt x="10" y="4"/>
                    <a:pt x="10" y="4"/>
                    <a:pt x="10" y="4"/>
                  </a:cubicBezTo>
                  <a:cubicBezTo>
                    <a:pt x="9" y="2"/>
                    <a:pt x="9" y="2"/>
                    <a:pt x="9" y="2"/>
                  </a:cubicBezTo>
                  <a:lnTo>
                    <a:pt x="2" y="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04" name="Freeform 79">
              <a:extLst>
                <a:ext uri="{FF2B5EF4-FFF2-40B4-BE49-F238E27FC236}">
                  <a16:creationId xmlns:a16="http://schemas.microsoft.com/office/drawing/2014/main" id="{DBF56003-CA3E-4B30-98EB-B900E494F8E1}"/>
                </a:ext>
              </a:extLst>
            </p:cNvPr>
            <p:cNvSpPr>
              <a:spLocks/>
            </p:cNvSpPr>
            <p:nvPr/>
          </p:nvSpPr>
          <p:spPr bwMode="auto">
            <a:xfrm>
              <a:off x="211" y="836"/>
              <a:ext cx="398" cy="398"/>
            </a:xfrm>
            <a:custGeom>
              <a:avLst/>
              <a:gdLst>
                <a:gd name="T0" fmla="*/ 31 w 35"/>
                <a:gd name="T1" fmla="*/ 35 h 35"/>
                <a:gd name="T2" fmla="*/ 31 w 35"/>
                <a:gd name="T3" fmla="*/ 35 h 35"/>
                <a:gd name="T4" fmla="*/ 8 w 35"/>
                <a:gd name="T5" fmla="*/ 13 h 35"/>
                <a:gd name="T6" fmla="*/ 5 w 35"/>
                <a:gd name="T7" fmla="*/ 12 h 35"/>
                <a:gd name="T8" fmla="*/ 4 w 35"/>
                <a:gd name="T9" fmla="*/ 11 h 35"/>
                <a:gd name="T10" fmla="*/ 0 w 35"/>
                <a:gd name="T11" fmla="*/ 4 h 35"/>
                <a:gd name="T12" fmla="*/ 0 w 35"/>
                <a:gd name="T13" fmla="*/ 3 h 35"/>
                <a:gd name="T14" fmla="*/ 3 w 35"/>
                <a:gd name="T15" fmla="*/ 0 h 35"/>
                <a:gd name="T16" fmla="*/ 4 w 35"/>
                <a:gd name="T17" fmla="*/ 0 h 35"/>
                <a:gd name="T18" fmla="*/ 11 w 35"/>
                <a:gd name="T19" fmla="*/ 4 h 35"/>
                <a:gd name="T20" fmla="*/ 12 w 35"/>
                <a:gd name="T21" fmla="*/ 5 h 35"/>
                <a:gd name="T22" fmla="*/ 12 w 35"/>
                <a:gd name="T23" fmla="*/ 8 h 35"/>
                <a:gd name="T24" fmla="*/ 35 w 35"/>
                <a:gd name="T25" fmla="*/ 31 h 35"/>
                <a:gd name="T26" fmla="*/ 35 w 35"/>
                <a:gd name="T27" fmla="*/ 32 h 35"/>
                <a:gd name="T28" fmla="*/ 34 w 35"/>
                <a:gd name="T29" fmla="*/ 32 h 35"/>
                <a:gd name="T30" fmla="*/ 11 w 35"/>
                <a:gd name="T31" fmla="*/ 10 h 35"/>
                <a:gd name="T32" fmla="*/ 11 w 35"/>
                <a:gd name="T33" fmla="*/ 9 h 35"/>
                <a:gd name="T34" fmla="*/ 10 w 35"/>
                <a:gd name="T35" fmla="*/ 6 h 35"/>
                <a:gd name="T36" fmla="*/ 4 w 35"/>
                <a:gd name="T37" fmla="*/ 2 h 35"/>
                <a:gd name="T38" fmla="*/ 2 w 35"/>
                <a:gd name="T39" fmla="*/ 4 h 35"/>
                <a:gd name="T40" fmla="*/ 6 w 35"/>
                <a:gd name="T41" fmla="*/ 10 h 35"/>
                <a:gd name="T42" fmla="*/ 9 w 35"/>
                <a:gd name="T43" fmla="*/ 11 h 35"/>
                <a:gd name="T44" fmla="*/ 9 w 35"/>
                <a:gd name="T45" fmla="*/ 11 h 35"/>
                <a:gd name="T46" fmla="*/ 32 w 35"/>
                <a:gd name="T47" fmla="*/ 34 h 35"/>
                <a:gd name="T48" fmla="*/ 32 w 35"/>
                <a:gd name="T49" fmla="*/ 35 h 35"/>
                <a:gd name="T50" fmla="*/ 31 w 35"/>
                <a:gd name="T51" fmla="*/ 35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35" h="35">
                  <a:moveTo>
                    <a:pt x="31" y="35"/>
                  </a:moveTo>
                  <a:cubicBezTo>
                    <a:pt x="31" y="35"/>
                    <a:pt x="31" y="35"/>
                    <a:pt x="31" y="35"/>
                  </a:cubicBezTo>
                  <a:cubicBezTo>
                    <a:pt x="8" y="13"/>
                    <a:pt x="8" y="13"/>
                    <a:pt x="8" y="13"/>
                  </a:cubicBezTo>
                  <a:cubicBezTo>
                    <a:pt x="5" y="12"/>
                    <a:pt x="5" y="12"/>
                    <a:pt x="5" y="12"/>
                  </a:cubicBezTo>
                  <a:cubicBezTo>
                    <a:pt x="5" y="12"/>
                    <a:pt x="4" y="12"/>
                    <a:pt x="4" y="11"/>
                  </a:cubicBezTo>
                  <a:cubicBezTo>
                    <a:pt x="0" y="4"/>
                    <a:pt x="0" y="4"/>
                    <a:pt x="0" y="4"/>
                  </a:cubicBezTo>
                  <a:cubicBezTo>
                    <a:pt x="0" y="4"/>
                    <a:pt x="0" y="3"/>
                    <a:pt x="0" y="3"/>
                  </a:cubicBezTo>
                  <a:cubicBezTo>
                    <a:pt x="3" y="0"/>
                    <a:pt x="3" y="0"/>
                    <a:pt x="3" y="0"/>
                  </a:cubicBezTo>
                  <a:cubicBezTo>
                    <a:pt x="3" y="0"/>
                    <a:pt x="4" y="0"/>
                    <a:pt x="4" y="0"/>
                  </a:cubicBezTo>
                  <a:cubicBezTo>
                    <a:pt x="11" y="4"/>
                    <a:pt x="11" y="4"/>
                    <a:pt x="11" y="4"/>
                  </a:cubicBezTo>
                  <a:cubicBezTo>
                    <a:pt x="11" y="5"/>
                    <a:pt x="11" y="5"/>
                    <a:pt x="12" y="5"/>
                  </a:cubicBezTo>
                  <a:cubicBezTo>
                    <a:pt x="12" y="8"/>
                    <a:pt x="12" y="8"/>
                    <a:pt x="12" y="8"/>
                  </a:cubicBezTo>
                  <a:cubicBezTo>
                    <a:pt x="35" y="31"/>
                    <a:pt x="35" y="31"/>
                    <a:pt x="35" y="31"/>
                  </a:cubicBezTo>
                  <a:cubicBezTo>
                    <a:pt x="35" y="31"/>
                    <a:pt x="35" y="32"/>
                    <a:pt x="35" y="32"/>
                  </a:cubicBezTo>
                  <a:cubicBezTo>
                    <a:pt x="35" y="33"/>
                    <a:pt x="34" y="33"/>
                    <a:pt x="34" y="32"/>
                  </a:cubicBezTo>
                  <a:cubicBezTo>
                    <a:pt x="11" y="10"/>
                    <a:pt x="11" y="10"/>
                    <a:pt x="11" y="10"/>
                  </a:cubicBezTo>
                  <a:cubicBezTo>
                    <a:pt x="11" y="9"/>
                    <a:pt x="11" y="9"/>
                    <a:pt x="11" y="9"/>
                  </a:cubicBezTo>
                  <a:cubicBezTo>
                    <a:pt x="10" y="6"/>
                    <a:pt x="10" y="6"/>
                    <a:pt x="10" y="6"/>
                  </a:cubicBezTo>
                  <a:cubicBezTo>
                    <a:pt x="4" y="2"/>
                    <a:pt x="4" y="2"/>
                    <a:pt x="4" y="2"/>
                  </a:cubicBezTo>
                  <a:cubicBezTo>
                    <a:pt x="2" y="4"/>
                    <a:pt x="2" y="4"/>
                    <a:pt x="2" y="4"/>
                  </a:cubicBezTo>
                  <a:cubicBezTo>
                    <a:pt x="6" y="10"/>
                    <a:pt x="6" y="10"/>
                    <a:pt x="6" y="10"/>
                  </a:cubicBezTo>
                  <a:cubicBezTo>
                    <a:pt x="9" y="11"/>
                    <a:pt x="9" y="11"/>
                    <a:pt x="9" y="11"/>
                  </a:cubicBezTo>
                  <a:cubicBezTo>
                    <a:pt x="9" y="11"/>
                    <a:pt x="9" y="11"/>
                    <a:pt x="9" y="11"/>
                  </a:cubicBezTo>
                  <a:cubicBezTo>
                    <a:pt x="32" y="34"/>
                    <a:pt x="32" y="34"/>
                    <a:pt x="32" y="34"/>
                  </a:cubicBezTo>
                  <a:cubicBezTo>
                    <a:pt x="32" y="34"/>
                    <a:pt x="32" y="35"/>
                    <a:pt x="32" y="35"/>
                  </a:cubicBezTo>
                  <a:cubicBezTo>
                    <a:pt x="32" y="35"/>
                    <a:pt x="32" y="35"/>
                    <a:pt x="31" y="3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05" name="Freeform 80">
              <a:extLst>
                <a:ext uri="{FF2B5EF4-FFF2-40B4-BE49-F238E27FC236}">
                  <a16:creationId xmlns:a16="http://schemas.microsoft.com/office/drawing/2014/main" id="{002F9C0B-1641-4EDE-A3F6-8089DA5CBAEE}"/>
                </a:ext>
              </a:extLst>
            </p:cNvPr>
            <p:cNvSpPr>
              <a:spLocks/>
            </p:cNvSpPr>
            <p:nvPr/>
          </p:nvSpPr>
          <p:spPr bwMode="auto">
            <a:xfrm>
              <a:off x="473" y="825"/>
              <a:ext cx="307" cy="307"/>
            </a:xfrm>
            <a:custGeom>
              <a:avLst/>
              <a:gdLst>
                <a:gd name="T0" fmla="*/ 6 w 27"/>
                <a:gd name="T1" fmla="*/ 27 h 27"/>
                <a:gd name="T2" fmla="*/ 5 w 27"/>
                <a:gd name="T3" fmla="*/ 27 h 27"/>
                <a:gd name="T4" fmla="*/ 5 w 27"/>
                <a:gd name="T5" fmla="*/ 26 h 27"/>
                <a:gd name="T6" fmla="*/ 16 w 27"/>
                <a:gd name="T7" fmla="*/ 15 h 27"/>
                <a:gd name="T8" fmla="*/ 17 w 27"/>
                <a:gd name="T9" fmla="*/ 14 h 27"/>
                <a:gd name="T10" fmla="*/ 23 w 27"/>
                <a:gd name="T11" fmla="*/ 13 h 27"/>
                <a:gd name="T12" fmla="*/ 25 w 27"/>
                <a:gd name="T13" fmla="*/ 8 h 27"/>
                <a:gd name="T14" fmla="*/ 23 w 27"/>
                <a:gd name="T15" fmla="*/ 11 h 27"/>
                <a:gd name="T16" fmla="*/ 22 w 27"/>
                <a:gd name="T17" fmla="*/ 11 h 27"/>
                <a:gd name="T18" fmla="*/ 18 w 27"/>
                <a:gd name="T19" fmla="*/ 10 h 27"/>
                <a:gd name="T20" fmla="*/ 18 w 27"/>
                <a:gd name="T21" fmla="*/ 9 h 27"/>
                <a:gd name="T22" fmla="*/ 17 w 27"/>
                <a:gd name="T23" fmla="*/ 5 h 27"/>
                <a:gd name="T24" fmla="*/ 17 w 27"/>
                <a:gd name="T25" fmla="*/ 5 h 27"/>
                <a:gd name="T26" fmla="*/ 19 w 27"/>
                <a:gd name="T27" fmla="*/ 2 h 27"/>
                <a:gd name="T28" fmla="*/ 15 w 27"/>
                <a:gd name="T29" fmla="*/ 4 h 27"/>
                <a:gd name="T30" fmla="*/ 13 w 27"/>
                <a:gd name="T31" fmla="*/ 10 h 27"/>
                <a:gd name="T32" fmla="*/ 13 w 27"/>
                <a:gd name="T33" fmla="*/ 11 h 27"/>
                <a:gd name="T34" fmla="*/ 2 w 27"/>
                <a:gd name="T35" fmla="*/ 23 h 27"/>
                <a:gd name="T36" fmla="*/ 0 w 27"/>
                <a:gd name="T37" fmla="*/ 23 h 27"/>
                <a:gd name="T38" fmla="*/ 0 w 27"/>
                <a:gd name="T39" fmla="*/ 21 h 27"/>
                <a:gd name="T40" fmla="*/ 11 w 27"/>
                <a:gd name="T41" fmla="*/ 10 h 27"/>
                <a:gd name="T42" fmla="*/ 13 w 27"/>
                <a:gd name="T43" fmla="*/ 3 h 27"/>
                <a:gd name="T44" fmla="*/ 21 w 27"/>
                <a:gd name="T45" fmla="*/ 1 h 27"/>
                <a:gd name="T46" fmla="*/ 22 w 27"/>
                <a:gd name="T47" fmla="*/ 1 h 27"/>
                <a:gd name="T48" fmla="*/ 22 w 27"/>
                <a:gd name="T49" fmla="*/ 2 h 27"/>
                <a:gd name="T50" fmla="*/ 18 w 27"/>
                <a:gd name="T51" fmla="*/ 6 h 27"/>
                <a:gd name="T52" fmla="*/ 19 w 27"/>
                <a:gd name="T53" fmla="*/ 8 h 27"/>
                <a:gd name="T54" fmla="*/ 22 w 27"/>
                <a:gd name="T55" fmla="*/ 9 h 27"/>
                <a:gd name="T56" fmla="*/ 25 w 27"/>
                <a:gd name="T57" fmla="*/ 6 h 27"/>
                <a:gd name="T58" fmla="*/ 26 w 27"/>
                <a:gd name="T59" fmla="*/ 6 h 27"/>
                <a:gd name="T60" fmla="*/ 27 w 27"/>
                <a:gd name="T61" fmla="*/ 6 h 27"/>
                <a:gd name="T62" fmla="*/ 25 w 27"/>
                <a:gd name="T63" fmla="*/ 14 h 27"/>
                <a:gd name="T64" fmla="*/ 17 w 27"/>
                <a:gd name="T65" fmla="*/ 16 h 27"/>
                <a:gd name="T66" fmla="*/ 6 w 27"/>
                <a:gd name="T67" fmla="*/ 27 h 27"/>
                <a:gd name="T68" fmla="*/ 6 w 27"/>
                <a:gd name="T6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7" h="27">
                  <a:moveTo>
                    <a:pt x="6" y="27"/>
                  </a:moveTo>
                  <a:cubicBezTo>
                    <a:pt x="5" y="27"/>
                    <a:pt x="5" y="27"/>
                    <a:pt x="5" y="27"/>
                  </a:cubicBezTo>
                  <a:cubicBezTo>
                    <a:pt x="5" y="27"/>
                    <a:pt x="5" y="26"/>
                    <a:pt x="5" y="26"/>
                  </a:cubicBezTo>
                  <a:cubicBezTo>
                    <a:pt x="16" y="15"/>
                    <a:pt x="16" y="15"/>
                    <a:pt x="16" y="15"/>
                  </a:cubicBezTo>
                  <a:cubicBezTo>
                    <a:pt x="16" y="14"/>
                    <a:pt x="17" y="14"/>
                    <a:pt x="17" y="14"/>
                  </a:cubicBezTo>
                  <a:cubicBezTo>
                    <a:pt x="19" y="15"/>
                    <a:pt x="22" y="15"/>
                    <a:pt x="23" y="13"/>
                  </a:cubicBezTo>
                  <a:cubicBezTo>
                    <a:pt x="25" y="12"/>
                    <a:pt x="25" y="10"/>
                    <a:pt x="25" y="8"/>
                  </a:cubicBezTo>
                  <a:cubicBezTo>
                    <a:pt x="23" y="11"/>
                    <a:pt x="23" y="11"/>
                    <a:pt x="23" y="11"/>
                  </a:cubicBezTo>
                  <a:cubicBezTo>
                    <a:pt x="23" y="11"/>
                    <a:pt x="22" y="11"/>
                    <a:pt x="22" y="11"/>
                  </a:cubicBezTo>
                  <a:cubicBezTo>
                    <a:pt x="18" y="10"/>
                    <a:pt x="18" y="10"/>
                    <a:pt x="18" y="10"/>
                  </a:cubicBezTo>
                  <a:cubicBezTo>
                    <a:pt x="18" y="10"/>
                    <a:pt x="18" y="9"/>
                    <a:pt x="18" y="9"/>
                  </a:cubicBezTo>
                  <a:cubicBezTo>
                    <a:pt x="17" y="5"/>
                    <a:pt x="17" y="5"/>
                    <a:pt x="17" y="5"/>
                  </a:cubicBezTo>
                  <a:cubicBezTo>
                    <a:pt x="17" y="5"/>
                    <a:pt x="17" y="5"/>
                    <a:pt x="17" y="5"/>
                  </a:cubicBezTo>
                  <a:cubicBezTo>
                    <a:pt x="19" y="2"/>
                    <a:pt x="19" y="2"/>
                    <a:pt x="19" y="2"/>
                  </a:cubicBezTo>
                  <a:cubicBezTo>
                    <a:pt x="18" y="2"/>
                    <a:pt x="16" y="3"/>
                    <a:pt x="15" y="4"/>
                  </a:cubicBezTo>
                  <a:cubicBezTo>
                    <a:pt x="13" y="6"/>
                    <a:pt x="12" y="8"/>
                    <a:pt x="13" y="10"/>
                  </a:cubicBezTo>
                  <a:cubicBezTo>
                    <a:pt x="13" y="11"/>
                    <a:pt x="13" y="11"/>
                    <a:pt x="13" y="11"/>
                  </a:cubicBezTo>
                  <a:cubicBezTo>
                    <a:pt x="2" y="23"/>
                    <a:pt x="2" y="23"/>
                    <a:pt x="2" y="23"/>
                  </a:cubicBezTo>
                  <a:cubicBezTo>
                    <a:pt x="1" y="23"/>
                    <a:pt x="1" y="23"/>
                    <a:pt x="0" y="23"/>
                  </a:cubicBezTo>
                  <a:cubicBezTo>
                    <a:pt x="0" y="22"/>
                    <a:pt x="0" y="22"/>
                    <a:pt x="0" y="21"/>
                  </a:cubicBezTo>
                  <a:cubicBezTo>
                    <a:pt x="11" y="10"/>
                    <a:pt x="11" y="10"/>
                    <a:pt x="11" y="10"/>
                  </a:cubicBezTo>
                  <a:cubicBezTo>
                    <a:pt x="10" y="8"/>
                    <a:pt x="11" y="5"/>
                    <a:pt x="13" y="3"/>
                  </a:cubicBezTo>
                  <a:cubicBezTo>
                    <a:pt x="15" y="1"/>
                    <a:pt x="18" y="0"/>
                    <a:pt x="21" y="1"/>
                  </a:cubicBezTo>
                  <a:cubicBezTo>
                    <a:pt x="22" y="1"/>
                    <a:pt x="22" y="1"/>
                    <a:pt x="22" y="1"/>
                  </a:cubicBezTo>
                  <a:cubicBezTo>
                    <a:pt x="22" y="2"/>
                    <a:pt x="22" y="2"/>
                    <a:pt x="22" y="2"/>
                  </a:cubicBezTo>
                  <a:cubicBezTo>
                    <a:pt x="18" y="6"/>
                    <a:pt x="18" y="6"/>
                    <a:pt x="18" y="6"/>
                  </a:cubicBezTo>
                  <a:cubicBezTo>
                    <a:pt x="19" y="8"/>
                    <a:pt x="19" y="8"/>
                    <a:pt x="19" y="8"/>
                  </a:cubicBezTo>
                  <a:cubicBezTo>
                    <a:pt x="22" y="9"/>
                    <a:pt x="22" y="9"/>
                    <a:pt x="22" y="9"/>
                  </a:cubicBezTo>
                  <a:cubicBezTo>
                    <a:pt x="25" y="6"/>
                    <a:pt x="25" y="6"/>
                    <a:pt x="25" y="6"/>
                  </a:cubicBezTo>
                  <a:cubicBezTo>
                    <a:pt x="25" y="6"/>
                    <a:pt x="26" y="5"/>
                    <a:pt x="26" y="6"/>
                  </a:cubicBezTo>
                  <a:cubicBezTo>
                    <a:pt x="26" y="6"/>
                    <a:pt x="26" y="6"/>
                    <a:pt x="27" y="6"/>
                  </a:cubicBezTo>
                  <a:cubicBezTo>
                    <a:pt x="27" y="9"/>
                    <a:pt x="27" y="12"/>
                    <a:pt x="25" y="14"/>
                  </a:cubicBezTo>
                  <a:cubicBezTo>
                    <a:pt x="23" y="16"/>
                    <a:pt x="20" y="17"/>
                    <a:pt x="17" y="16"/>
                  </a:cubicBezTo>
                  <a:cubicBezTo>
                    <a:pt x="6" y="27"/>
                    <a:pt x="6" y="27"/>
                    <a:pt x="6" y="27"/>
                  </a:cubicBezTo>
                  <a:cubicBezTo>
                    <a:pt x="6" y="27"/>
                    <a:pt x="6" y="27"/>
                    <a:pt x="6"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06" name="Freeform 81">
              <a:extLst>
                <a:ext uri="{FF2B5EF4-FFF2-40B4-BE49-F238E27FC236}">
                  <a16:creationId xmlns:a16="http://schemas.microsoft.com/office/drawing/2014/main" id="{345FD4F9-A652-443A-9961-A3D90B868235}"/>
                </a:ext>
              </a:extLst>
            </p:cNvPr>
            <p:cNvSpPr>
              <a:spLocks/>
            </p:cNvSpPr>
            <p:nvPr/>
          </p:nvSpPr>
          <p:spPr bwMode="auto">
            <a:xfrm>
              <a:off x="188" y="1098"/>
              <a:ext cx="319" cy="318"/>
            </a:xfrm>
            <a:custGeom>
              <a:avLst/>
              <a:gdLst>
                <a:gd name="T0" fmla="*/ 8 w 28"/>
                <a:gd name="T1" fmla="*/ 28 h 28"/>
                <a:gd name="T2" fmla="*/ 6 w 28"/>
                <a:gd name="T3" fmla="*/ 28 h 28"/>
                <a:gd name="T4" fmla="*/ 5 w 28"/>
                <a:gd name="T5" fmla="*/ 27 h 28"/>
                <a:gd name="T6" fmla="*/ 6 w 28"/>
                <a:gd name="T7" fmla="*/ 26 h 28"/>
                <a:gd name="T8" fmla="*/ 9 w 28"/>
                <a:gd name="T9" fmla="*/ 23 h 28"/>
                <a:gd name="T10" fmla="*/ 8 w 28"/>
                <a:gd name="T11" fmla="*/ 20 h 28"/>
                <a:gd name="T12" fmla="*/ 5 w 28"/>
                <a:gd name="T13" fmla="*/ 20 h 28"/>
                <a:gd name="T14" fmla="*/ 2 w 28"/>
                <a:gd name="T15" fmla="*/ 23 h 28"/>
                <a:gd name="T16" fmla="*/ 1 w 28"/>
                <a:gd name="T17" fmla="*/ 23 h 28"/>
                <a:gd name="T18" fmla="*/ 1 w 28"/>
                <a:gd name="T19" fmla="*/ 22 h 28"/>
                <a:gd name="T20" fmla="*/ 3 w 28"/>
                <a:gd name="T21" fmla="*/ 14 h 28"/>
                <a:gd name="T22" fmla="*/ 10 w 28"/>
                <a:gd name="T23" fmla="*/ 12 h 28"/>
                <a:gd name="T24" fmla="*/ 22 w 28"/>
                <a:gd name="T25" fmla="*/ 0 h 28"/>
                <a:gd name="T26" fmla="*/ 24 w 28"/>
                <a:gd name="T27" fmla="*/ 0 h 28"/>
                <a:gd name="T28" fmla="*/ 24 w 28"/>
                <a:gd name="T29" fmla="*/ 2 h 28"/>
                <a:gd name="T30" fmla="*/ 11 w 28"/>
                <a:gd name="T31" fmla="*/ 14 h 28"/>
                <a:gd name="T32" fmla="*/ 10 w 28"/>
                <a:gd name="T33" fmla="*/ 14 h 28"/>
                <a:gd name="T34" fmla="*/ 4 w 28"/>
                <a:gd name="T35" fmla="*/ 16 h 28"/>
                <a:gd name="T36" fmla="*/ 2 w 28"/>
                <a:gd name="T37" fmla="*/ 20 h 28"/>
                <a:gd name="T38" fmla="*/ 5 w 28"/>
                <a:gd name="T39" fmla="*/ 18 h 28"/>
                <a:gd name="T40" fmla="*/ 5 w 28"/>
                <a:gd name="T41" fmla="*/ 18 h 28"/>
                <a:gd name="T42" fmla="*/ 9 w 28"/>
                <a:gd name="T43" fmla="*/ 19 h 28"/>
                <a:gd name="T44" fmla="*/ 10 w 28"/>
                <a:gd name="T45" fmla="*/ 19 h 28"/>
                <a:gd name="T46" fmla="*/ 11 w 28"/>
                <a:gd name="T47" fmla="*/ 23 h 28"/>
                <a:gd name="T48" fmla="*/ 10 w 28"/>
                <a:gd name="T49" fmla="*/ 24 h 28"/>
                <a:gd name="T50" fmla="*/ 8 w 28"/>
                <a:gd name="T51" fmla="*/ 26 h 28"/>
                <a:gd name="T52" fmla="*/ 13 w 28"/>
                <a:gd name="T53" fmla="*/ 24 h 28"/>
                <a:gd name="T54" fmla="*/ 14 w 28"/>
                <a:gd name="T55" fmla="*/ 18 h 28"/>
                <a:gd name="T56" fmla="*/ 15 w 28"/>
                <a:gd name="T57" fmla="*/ 17 h 28"/>
                <a:gd name="T58" fmla="*/ 27 w 28"/>
                <a:gd name="T59" fmla="*/ 5 h 28"/>
                <a:gd name="T60" fmla="*/ 28 w 28"/>
                <a:gd name="T61" fmla="*/ 5 h 28"/>
                <a:gd name="T62" fmla="*/ 28 w 28"/>
                <a:gd name="T63" fmla="*/ 6 h 28"/>
                <a:gd name="T64" fmla="*/ 16 w 28"/>
                <a:gd name="T65" fmla="*/ 18 h 28"/>
                <a:gd name="T66" fmla="*/ 14 w 28"/>
                <a:gd name="T67" fmla="*/ 26 h 28"/>
                <a:gd name="T68" fmla="*/ 8 w 28"/>
                <a:gd name="T6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8" h="28">
                  <a:moveTo>
                    <a:pt x="8" y="28"/>
                  </a:moveTo>
                  <a:cubicBezTo>
                    <a:pt x="8" y="28"/>
                    <a:pt x="7" y="28"/>
                    <a:pt x="6" y="28"/>
                  </a:cubicBezTo>
                  <a:cubicBezTo>
                    <a:pt x="6" y="28"/>
                    <a:pt x="6" y="27"/>
                    <a:pt x="5" y="27"/>
                  </a:cubicBezTo>
                  <a:cubicBezTo>
                    <a:pt x="5" y="27"/>
                    <a:pt x="5" y="26"/>
                    <a:pt x="6" y="26"/>
                  </a:cubicBezTo>
                  <a:cubicBezTo>
                    <a:pt x="9" y="23"/>
                    <a:pt x="9" y="23"/>
                    <a:pt x="9" y="23"/>
                  </a:cubicBezTo>
                  <a:cubicBezTo>
                    <a:pt x="8" y="20"/>
                    <a:pt x="8" y="20"/>
                    <a:pt x="8" y="20"/>
                  </a:cubicBezTo>
                  <a:cubicBezTo>
                    <a:pt x="5" y="20"/>
                    <a:pt x="5" y="20"/>
                    <a:pt x="5" y="20"/>
                  </a:cubicBezTo>
                  <a:cubicBezTo>
                    <a:pt x="2" y="23"/>
                    <a:pt x="2" y="23"/>
                    <a:pt x="2" y="23"/>
                  </a:cubicBezTo>
                  <a:cubicBezTo>
                    <a:pt x="2" y="23"/>
                    <a:pt x="2" y="23"/>
                    <a:pt x="1" y="23"/>
                  </a:cubicBezTo>
                  <a:cubicBezTo>
                    <a:pt x="1" y="23"/>
                    <a:pt x="1" y="23"/>
                    <a:pt x="1" y="22"/>
                  </a:cubicBezTo>
                  <a:cubicBezTo>
                    <a:pt x="0" y="20"/>
                    <a:pt x="1" y="16"/>
                    <a:pt x="3" y="14"/>
                  </a:cubicBezTo>
                  <a:cubicBezTo>
                    <a:pt x="5" y="12"/>
                    <a:pt x="8" y="12"/>
                    <a:pt x="10" y="12"/>
                  </a:cubicBezTo>
                  <a:cubicBezTo>
                    <a:pt x="22" y="0"/>
                    <a:pt x="22" y="0"/>
                    <a:pt x="22" y="0"/>
                  </a:cubicBezTo>
                  <a:cubicBezTo>
                    <a:pt x="23" y="0"/>
                    <a:pt x="23" y="0"/>
                    <a:pt x="24" y="0"/>
                  </a:cubicBezTo>
                  <a:cubicBezTo>
                    <a:pt x="24" y="1"/>
                    <a:pt x="24" y="1"/>
                    <a:pt x="24" y="2"/>
                  </a:cubicBezTo>
                  <a:cubicBezTo>
                    <a:pt x="11" y="14"/>
                    <a:pt x="11" y="14"/>
                    <a:pt x="11" y="14"/>
                  </a:cubicBezTo>
                  <a:cubicBezTo>
                    <a:pt x="11" y="14"/>
                    <a:pt x="11" y="14"/>
                    <a:pt x="10" y="14"/>
                  </a:cubicBezTo>
                  <a:cubicBezTo>
                    <a:pt x="8" y="13"/>
                    <a:pt x="6" y="14"/>
                    <a:pt x="4" y="16"/>
                  </a:cubicBezTo>
                  <a:cubicBezTo>
                    <a:pt x="3" y="17"/>
                    <a:pt x="2" y="19"/>
                    <a:pt x="2" y="20"/>
                  </a:cubicBezTo>
                  <a:cubicBezTo>
                    <a:pt x="5" y="18"/>
                    <a:pt x="5" y="18"/>
                    <a:pt x="5" y="18"/>
                  </a:cubicBezTo>
                  <a:cubicBezTo>
                    <a:pt x="5" y="18"/>
                    <a:pt x="5" y="18"/>
                    <a:pt x="5" y="18"/>
                  </a:cubicBezTo>
                  <a:cubicBezTo>
                    <a:pt x="9" y="19"/>
                    <a:pt x="9" y="19"/>
                    <a:pt x="9" y="19"/>
                  </a:cubicBezTo>
                  <a:cubicBezTo>
                    <a:pt x="9" y="19"/>
                    <a:pt x="10" y="19"/>
                    <a:pt x="10" y="19"/>
                  </a:cubicBezTo>
                  <a:cubicBezTo>
                    <a:pt x="11" y="23"/>
                    <a:pt x="11" y="23"/>
                    <a:pt x="11" y="23"/>
                  </a:cubicBezTo>
                  <a:cubicBezTo>
                    <a:pt x="11" y="23"/>
                    <a:pt x="11" y="24"/>
                    <a:pt x="10" y="24"/>
                  </a:cubicBezTo>
                  <a:cubicBezTo>
                    <a:pt x="8" y="26"/>
                    <a:pt x="8" y="26"/>
                    <a:pt x="8" y="26"/>
                  </a:cubicBezTo>
                  <a:cubicBezTo>
                    <a:pt x="10" y="26"/>
                    <a:pt x="12" y="26"/>
                    <a:pt x="13" y="24"/>
                  </a:cubicBezTo>
                  <a:cubicBezTo>
                    <a:pt x="14" y="23"/>
                    <a:pt x="15" y="20"/>
                    <a:pt x="14" y="18"/>
                  </a:cubicBezTo>
                  <a:cubicBezTo>
                    <a:pt x="14" y="18"/>
                    <a:pt x="14" y="17"/>
                    <a:pt x="15" y="17"/>
                  </a:cubicBezTo>
                  <a:cubicBezTo>
                    <a:pt x="27" y="5"/>
                    <a:pt x="27" y="5"/>
                    <a:pt x="27" y="5"/>
                  </a:cubicBezTo>
                  <a:cubicBezTo>
                    <a:pt x="27" y="5"/>
                    <a:pt x="28" y="5"/>
                    <a:pt x="28" y="5"/>
                  </a:cubicBezTo>
                  <a:cubicBezTo>
                    <a:pt x="28" y="5"/>
                    <a:pt x="28" y="6"/>
                    <a:pt x="28" y="6"/>
                  </a:cubicBezTo>
                  <a:cubicBezTo>
                    <a:pt x="16" y="18"/>
                    <a:pt x="16" y="18"/>
                    <a:pt x="16" y="18"/>
                  </a:cubicBezTo>
                  <a:cubicBezTo>
                    <a:pt x="17" y="21"/>
                    <a:pt x="16" y="24"/>
                    <a:pt x="14" y="26"/>
                  </a:cubicBezTo>
                  <a:cubicBezTo>
                    <a:pt x="13" y="27"/>
                    <a:pt x="10" y="28"/>
                    <a:pt x="8"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grpSp>
      <p:grpSp>
        <p:nvGrpSpPr>
          <p:cNvPr id="107" name="Group 128">
            <a:extLst>
              <a:ext uri="{FF2B5EF4-FFF2-40B4-BE49-F238E27FC236}">
                <a16:creationId xmlns:a16="http://schemas.microsoft.com/office/drawing/2014/main" id="{5E0D0B1B-B19E-4D63-90B4-2BB3B904C3FB}"/>
              </a:ext>
            </a:extLst>
          </p:cNvPr>
          <p:cNvGrpSpPr>
            <a:grpSpLocks noChangeAspect="1"/>
          </p:cNvGrpSpPr>
          <p:nvPr/>
        </p:nvGrpSpPr>
        <p:grpSpPr bwMode="auto">
          <a:xfrm>
            <a:off x="7796729" y="4133751"/>
            <a:ext cx="611301" cy="367688"/>
            <a:chOff x="5887" y="3044"/>
            <a:chExt cx="404" cy="243"/>
          </a:xfrm>
          <a:solidFill>
            <a:schemeClr val="accent5"/>
          </a:solidFill>
        </p:grpSpPr>
        <p:sp>
          <p:nvSpPr>
            <p:cNvPr id="108" name="Freeform 129">
              <a:extLst>
                <a:ext uri="{FF2B5EF4-FFF2-40B4-BE49-F238E27FC236}">
                  <a16:creationId xmlns:a16="http://schemas.microsoft.com/office/drawing/2014/main" id="{4E45B425-37C0-4143-9DB0-595F72C13572}"/>
                </a:ext>
              </a:extLst>
            </p:cNvPr>
            <p:cNvSpPr>
              <a:spLocks noEditPoints="1"/>
            </p:cNvSpPr>
            <p:nvPr/>
          </p:nvSpPr>
          <p:spPr bwMode="auto">
            <a:xfrm>
              <a:off x="5920" y="3199"/>
              <a:ext cx="84" cy="88"/>
            </a:xfrm>
            <a:custGeom>
              <a:avLst/>
              <a:gdLst>
                <a:gd name="T0" fmla="*/ 6 w 13"/>
                <a:gd name="T1" fmla="*/ 13 h 13"/>
                <a:gd name="T2" fmla="*/ 0 w 13"/>
                <a:gd name="T3" fmla="*/ 7 h 13"/>
                <a:gd name="T4" fmla="*/ 6 w 13"/>
                <a:gd name="T5" fmla="*/ 0 h 13"/>
                <a:gd name="T6" fmla="*/ 13 w 13"/>
                <a:gd name="T7" fmla="*/ 7 h 13"/>
                <a:gd name="T8" fmla="*/ 6 w 13"/>
                <a:gd name="T9" fmla="*/ 13 h 13"/>
                <a:gd name="T10" fmla="*/ 6 w 13"/>
                <a:gd name="T11" fmla="*/ 2 h 13"/>
                <a:gd name="T12" fmla="*/ 2 w 13"/>
                <a:gd name="T13" fmla="*/ 7 h 13"/>
                <a:gd name="T14" fmla="*/ 6 w 13"/>
                <a:gd name="T15" fmla="*/ 11 h 13"/>
                <a:gd name="T16" fmla="*/ 11 w 13"/>
                <a:gd name="T17" fmla="*/ 7 h 13"/>
                <a:gd name="T18" fmla="*/ 6 w 13"/>
                <a:gd name="T19"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3">
                  <a:moveTo>
                    <a:pt x="6" y="13"/>
                  </a:moveTo>
                  <a:cubicBezTo>
                    <a:pt x="3" y="13"/>
                    <a:pt x="0" y="10"/>
                    <a:pt x="0" y="7"/>
                  </a:cubicBezTo>
                  <a:cubicBezTo>
                    <a:pt x="0" y="3"/>
                    <a:pt x="3" y="0"/>
                    <a:pt x="6" y="0"/>
                  </a:cubicBezTo>
                  <a:cubicBezTo>
                    <a:pt x="10" y="0"/>
                    <a:pt x="13" y="3"/>
                    <a:pt x="13" y="7"/>
                  </a:cubicBezTo>
                  <a:cubicBezTo>
                    <a:pt x="13" y="10"/>
                    <a:pt x="10" y="13"/>
                    <a:pt x="6" y="13"/>
                  </a:cubicBezTo>
                  <a:close/>
                  <a:moveTo>
                    <a:pt x="6" y="2"/>
                  </a:moveTo>
                  <a:cubicBezTo>
                    <a:pt x="4" y="2"/>
                    <a:pt x="2" y="4"/>
                    <a:pt x="2" y="7"/>
                  </a:cubicBezTo>
                  <a:cubicBezTo>
                    <a:pt x="2" y="9"/>
                    <a:pt x="4" y="11"/>
                    <a:pt x="6" y="11"/>
                  </a:cubicBezTo>
                  <a:cubicBezTo>
                    <a:pt x="9" y="11"/>
                    <a:pt x="11" y="9"/>
                    <a:pt x="11" y="7"/>
                  </a:cubicBezTo>
                  <a:cubicBezTo>
                    <a:pt x="11" y="4"/>
                    <a:pt x="9" y="2"/>
                    <a:pt x="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09" name="Freeform 130">
              <a:extLst>
                <a:ext uri="{FF2B5EF4-FFF2-40B4-BE49-F238E27FC236}">
                  <a16:creationId xmlns:a16="http://schemas.microsoft.com/office/drawing/2014/main" id="{3C332F47-F2C3-47DF-8502-DB63F7D70068}"/>
                </a:ext>
              </a:extLst>
            </p:cNvPr>
            <p:cNvSpPr>
              <a:spLocks noEditPoints="1"/>
            </p:cNvSpPr>
            <p:nvPr/>
          </p:nvSpPr>
          <p:spPr bwMode="auto">
            <a:xfrm>
              <a:off x="6161" y="3199"/>
              <a:ext cx="85" cy="88"/>
            </a:xfrm>
            <a:custGeom>
              <a:avLst/>
              <a:gdLst>
                <a:gd name="T0" fmla="*/ 6 w 13"/>
                <a:gd name="T1" fmla="*/ 13 h 13"/>
                <a:gd name="T2" fmla="*/ 0 w 13"/>
                <a:gd name="T3" fmla="*/ 7 h 13"/>
                <a:gd name="T4" fmla="*/ 6 w 13"/>
                <a:gd name="T5" fmla="*/ 0 h 13"/>
                <a:gd name="T6" fmla="*/ 13 w 13"/>
                <a:gd name="T7" fmla="*/ 7 h 13"/>
                <a:gd name="T8" fmla="*/ 6 w 13"/>
                <a:gd name="T9" fmla="*/ 13 h 13"/>
                <a:gd name="T10" fmla="*/ 6 w 13"/>
                <a:gd name="T11" fmla="*/ 2 h 13"/>
                <a:gd name="T12" fmla="*/ 2 w 13"/>
                <a:gd name="T13" fmla="*/ 7 h 13"/>
                <a:gd name="T14" fmla="*/ 6 w 13"/>
                <a:gd name="T15" fmla="*/ 11 h 13"/>
                <a:gd name="T16" fmla="*/ 11 w 13"/>
                <a:gd name="T17" fmla="*/ 7 h 13"/>
                <a:gd name="T18" fmla="*/ 6 w 13"/>
                <a:gd name="T19" fmla="*/ 2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3">
                  <a:moveTo>
                    <a:pt x="6" y="13"/>
                  </a:moveTo>
                  <a:cubicBezTo>
                    <a:pt x="3" y="13"/>
                    <a:pt x="0" y="10"/>
                    <a:pt x="0" y="7"/>
                  </a:cubicBezTo>
                  <a:cubicBezTo>
                    <a:pt x="0" y="3"/>
                    <a:pt x="3" y="0"/>
                    <a:pt x="6" y="0"/>
                  </a:cubicBezTo>
                  <a:cubicBezTo>
                    <a:pt x="10" y="0"/>
                    <a:pt x="13" y="3"/>
                    <a:pt x="13" y="7"/>
                  </a:cubicBezTo>
                  <a:cubicBezTo>
                    <a:pt x="13" y="10"/>
                    <a:pt x="10" y="13"/>
                    <a:pt x="6" y="13"/>
                  </a:cubicBezTo>
                  <a:close/>
                  <a:moveTo>
                    <a:pt x="6" y="2"/>
                  </a:moveTo>
                  <a:cubicBezTo>
                    <a:pt x="4" y="2"/>
                    <a:pt x="2" y="4"/>
                    <a:pt x="2" y="7"/>
                  </a:cubicBezTo>
                  <a:cubicBezTo>
                    <a:pt x="2" y="9"/>
                    <a:pt x="4" y="11"/>
                    <a:pt x="6" y="11"/>
                  </a:cubicBezTo>
                  <a:cubicBezTo>
                    <a:pt x="9" y="11"/>
                    <a:pt x="11" y="9"/>
                    <a:pt x="11" y="7"/>
                  </a:cubicBezTo>
                  <a:cubicBezTo>
                    <a:pt x="11" y="4"/>
                    <a:pt x="9" y="2"/>
                    <a:pt x="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0" name="Freeform 131">
              <a:extLst>
                <a:ext uri="{FF2B5EF4-FFF2-40B4-BE49-F238E27FC236}">
                  <a16:creationId xmlns:a16="http://schemas.microsoft.com/office/drawing/2014/main" id="{4A69E9AD-2678-4E20-B4EB-2DC00351280C}"/>
                </a:ext>
              </a:extLst>
            </p:cNvPr>
            <p:cNvSpPr>
              <a:spLocks/>
            </p:cNvSpPr>
            <p:nvPr/>
          </p:nvSpPr>
          <p:spPr bwMode="auto">
            <a:xfrm>
              <a:off x="5887" y="3044"/>
              <a:ext cx="261" cy="202"/>
            </a:xfrm>
            <a:custGeom>
              <a:avLst/>
              <a:gdLst>
                <a:gd name="T0" fmla="*/ 39 w 40"/>
                <a:gd name="T1" fmla="*/ 30 h 30"/>
                <a:gd name="T2" fmla="*/ 17 w 40"/>
                <a:gd name="T3" fmla="*/ 30 h 30"/>
                <a:gd name="T4" fmla="*/ 16 w 40"/>
                <a:gd name="T5" fmla="*/ 30 h 30"/>
                <a:gd name="T6" fmla="*/ 17 w 40"/>
                <a:gd name="T7" fmla="*/ 29 h 30"/>
                <a:gd name="T8" fmla="*/ 38 w 40"/>
                <a:gd name="T9" fmla="*/ 29 h 30"/>
                <a:gd name="T10" fmla="*/ 38 w 40"/>
                <a:gd name="T11" fmla="*/ 2 h 30"/>
                <a:gd name="T12" fmla="*/ 2 w 40"/>
                <a:gd name="T13" fmla="*/ 2 h 30"/>
                <a:gd name="T14" fmla="*/ 2 w 40"/>
                <a:gd name="T15" fmla="*/ 29 h 30"/>
                <a:gd name="T16" fmla="*/ 6 w 40"/>
                <a:gd name="T17" fmla="*/ 29 h 30"/>
                <a:gd name="T18" fmla="*/ 7 w 40"/>
                <a:gd name="T19" fmla="*/ 30 h 30"/>
                <a:gd name="T20" fmla="*/ 6 w 40"/>
                <a:gd name="T21" fmla="*/ 30 h 30"/>
                <a:gd name="T22" fmla="*/ 1 w 40"/>
                <a:gd name="T23" fmla="*/ 30 h 30"/>
                <a:gd name="T24" fmla="*/ 0 w 40"/>
                <a:gd name="T25" fmla="*/ 30 h 30"/>
                <a:gd name="T26" fmla="*/ 0 w 40"/>
                <a:gd name="T27" fmla="*/ 1 h 30"/>
                <a:gd name="T28" fmla="*/ 1 w 40"/>
                <a:gd name="T29" fmla="*/ 0 h 30"/>
                <a:gd name="T30" fmla="*/ 39 w 40"/>
                <a:gd name="T31" fmla="*/ 0 h 30"/>
                <a:gd name="T32" fmla="*/ 40 w 40"/>
                <a:gd name="T33" fmla="*/ 1 h 30"/>
                <a:gd name="T34" fmla="*/ 40 w 40"/>
                <a:gd name="T35" fmla="*/ 30 h 30"/>
                <a:gd name="T36" fmla="*/ 39 w 40"/>
                <a:gd name="T37" fmla="*/ 30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0" h="30">
                  <a:moveTo>
                    <a:pt x="39" y="30"/>
                  </a:moveTo>
                  <a:cubicBezTo>
                    <a:pt x="17" y="30"/>
                    <a:pt x="17" y="30"/>
                    <a:pt x="17" y="30"/>
                  </a:cubicBezTo>
                  <a:cubicBezTo>
                    <a:pt x="16" y="30"/>
                    <a:pt x="16" y="30"/>
                    <a:pt x="16" y="30"/>
                  </a:cubicBezTo>
                  <a:cubicBezTo>
                    <a:pt x="16" y="29"/>
                    <a:pt x="16" y="29"/>
                    <a:pt x="17" y="29"/>
                  </a:cubicBezTo>
                  <a:cubicBezTo>
                    <a:pt x="38" y="29"/>
                    <a:pt x="38" y="29"/>
                    <a:pt x="38" y="29"/>
                  </a:cubicBezTo>
                  <a:cubicBezTo>
                    <a:pt x="38" y="2"/>
                    <a:pt x="38" y="2"/>
                    <a:pt x="38" y="2"/>
                  </a:cubicBezTo>
                  <a:cubicBezTo>
                    <a:pt x="2" y="2"/>
                    <a:pt x="2" y="2"/>
                    <a:pt x="2" y="2"/>
                  </a:cubicBezTo>
                  <a:cubicBezTo>
                    <a:pt x="2" y="29"/>
                    <a:pt x="2" y="29"/>
                    <a:pt x="2" y="29"/>
                  </a:cubicBezTo>
                  <a:cubicBezTo>
                    <a:pt x="6" y="29"/>
                    <a:pt x="6" y="29"/>
                    <a:pt x="6" y="29"/>
                  </a:cubicBezTo>
                  <a:cubicBezTo>
                    <a:pt x="6" y="29"/>
                    <a:pt x="7" y="29"/>
                    <a:pt x="7" y="30"/>
                  </a:cubicBezTo>
                  <a:cubicBezTo>
                    <a:pt x="7" y="30"/>
                    <a:pt x="6" y="30"/>
                    <a:pt x="6" y="30"/>
                  </a:cubicBezTo>
                  <a:cubicBezTo>
                    <a:pt x="1" y="30"/>
                    <a:pt x="1" y="30"/>
                    <a:pt x="1" y="30"/>
                  </a:cubicBezTo>
                  <a:cubicBezTo>
                    <a:pt x="1" y="30"/>
                    <a:pt x="0" y="30"/>
                    <a:pt x="0" y="30"/>
                  </a:cubicBezTo>
                  <a:cubicBezTo>
                    <a:pt x="0" y="1"/>
                    <a:pt x="0" y="1"/>
                    <a:pt x="0" y="1"/>
                  </a:cubicBezTo>
                  <a:cubicBezTo>
                    <a:pt x="0" y="0"/>
                    <a:pt x="1" y="0"/>
                    <a:pt x="1" y="0"/>
                  </a:cubicBezTo>
                  <a:cubicBezTo>
                    <a:pt x="39" y="0"/>
                    <a:pt x="39" y="0"/>
                    <a:pt x="39" y="0"/>
                  </a:cubicBezTo>
                  <a:cubicBezTo>
                    <a:pt x="40" y="0"/>
                    <a:pt x="40" y="0"/>
                    <a:pt x="40" y="1"/>
                  </a:cubicBezTo>
                  <a:cubicBezTo>
                    <a:pt x="40" y="30"/>
                    <a:pt x="40" y="30"/>
                    <a:pt x="40" y="30"/>
                  </a:cubicBezTo>
                  <a:cubicBezTo>
                    <a:pt x="40" y="30"/>
                    <a:pt x="40" y="30"/>
                    <a:pt x="39"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1" name="Freeform 132">
              <a:extLst>
                <a:ext uri="{FF2B5EF4-FFF2-40B4-BE49-F238E27FC236}">
                  <a16:creationId xmlns:a16="http://schemas.microsoft.com/office/drawing/2014/main" id="{8DCBA4A1-F86A-4520-88D7-8B2365320075}"/>
                </a:ext>
              </a:extLst>
            </p:cNvPr>
            <p:cNvSpPr>
              <a:spLocks/>
            </p:cNvSpPr>
            <p:nvPr/>
          </p:nvSpPr>
          <p:spPr bwMode="auto">
            <a:xfrm>
              <a:off x="6135" y="3057"/>
              <a:ext cx="156" cy="189"/>
            </a:xfrm>
            <a:custGeom>
              <a:avLst/>
              <a:gdLst>
                <a:gd name="T0" fmla="*/ 23 w 24"/>
                <a:gd name="T1" fmla="*/ 28 h 28"/>
                <a:gd name="T2" fmla="*/ 16 w 24"/>
                <a:gd name="T3" fmla="*/ 28 h 28"/>
                <a:gd name="T4" fmla="*/ 15 w 24"/>
                <a:gd name="T5" fmla="*/ 28 h 28"/>
                <a:gd name="T6" fmla="*/ 16 w 24"/>
                <a:gd name="T7" fmla="*/ 27 h 28"/>
                <a:gd name="T8" fmla="*/ 22 w 24"/>
                <a:gd name="T9" fmla="*/ 27 h 28"/>
                <a:gd name="T10" fmla="*/ 22 w 24"/>
                <a:gd name="T11" fmla="*/ 16 h 28"/>
                <a:gd name="T12" fmla="*/ 19 w 24"/>
                <a:gd name="T13" fmla="*/ 14 h 28"/>
                <a:gd name="T14" fmla="*/ 18 w 24"/>
                <a:gd name="T15" fmla="*/ 14 h 28"/>
                <a:gd name="T16" fmla="*/ 16 w 24"/>
                <a:gd name="T17" fmla="*/ 4 h 28"/>
                <a:gd name="T18" fmla="*/ 12 w 24"/>
                <a:gd name="T19" fmla="*/ 2 h 28"/>
                <a:gd name="T20" fmla="*/ 1 w 24"/>
                <a:gd name="T21" fmla="*/ 2 h 28"/>
                <a:gd name="T22" fmla="*/ 0 w 24"/>
                <a:gd name="T23" fmla="*/ 1 h 28"/>
                <a:gd name="T24" fmla="*/ 1 w 24"/>
                <a:gd name="T25" fmla="*/ 0 h 28"/>
                <a:gd name="T26" fmla="*/ 12 w 24"/>
                <a:gd name="T27" fmla="*/ 0 h 28"/>
                <a:gd name="T28" fmla="*/ 17 w 24"/>
                <a:gd name="T29" fmla="*/ 4 h 28"/>
                <a:gd name="T30" fmla="*/ 20 w 24"/>
                <a:gd name="T31" fmla="*/ 13 h 28"/>
                <a:gd name="T32" fmla="*/ 23 w 24"/>
                <a:gd name="T33" fmla="*/ 14 h 28"/>
                <a:gd name="T34" fmla="*/ 24 w 24"/>
                <a:gd name="T35" fmla="*/ 15 h 28"/>
                <a:gd name="T36" fmla="*/ 24 w 24"/>
                <a:gd name="T37" fmla="*/ 28 h 28"/>
                <a:gd name="T38" fmla="*/ 23 w 24"/>
                <a:gd name="T39" fmla="*/ 28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4" h="28">
                  <a:moveTo>
                    <a:pt x="23" y="28"/>
                  </a:moveTo>
                  <a:cubicBezTo>
                    <a:pt x="16" y="28"/>
                    <a:pt x="16" y="28"/>
                    <a:pt x="16" y="28"/>
                  </a:cubicBezTo>
                  <a:cubicBezTo>
                    <a:pt x="15" y="28"/>
                    <a:pt x="15" y="28"/>
                    <a:pt x="15" y="28"/>
                  </a:cubicBezTo>
                  <a:cubicBezTo>
                    <a:pt x="15" y="27"/>
                    <a:pt x="15" y="27"/>
                    <a:pt x="16" y="27"/>
                  </a:cubicBezTo>
                  <a:cubicBezTo>
                    <a:pt x="22" y="27"/>
                    <a:pt x="22" y="27"/>
                    <a:pt x="22" y="27"/>
                  </a:cubicBezTo>
                  <a:cubicBezTo>
                    <a:pt x="22" y="16"/>
                    <a:pt x="22" y="16"/>
                    <a:pt x="22" y="16"/>
                  </a:cubicBezTo>
                  <a:cubicBezTo>
                    <a:pt x="19" y="14"/>
                    <a:pt x="19" y="14"/>
                    <a:pt x="19" y="14"/>
                  </a:cubicBezTo>
                  <a:cubicBezTo>
                    <a:pt x="18" y="14"/>
                    <a:pt x="18" y="14"/>
                    <a:pt x="18" y="14"/>
                  </a:cubicBezTo>
                  <a:cubicBezTo>
                    <a:pt x="16" y="4"/>
                    <a:pt x="16" y="4"/>
                    <a:pt x="16" y="4"/>
                  </a:cubicBezTo>
                  <a:cubicBezTo>
                    <a:pt x="15" y="3"/>
                    <a:pt x="14" y="2"/>
                    <a:pt x="12" y="2"/>
                  </a:cubicBezTo>
                  <a:cubicBezTo>
                    <a:pt x="1" y="2"/>
                    <a:pt x="1" y="2"/>
                    <a:pt x="1" y="2"/>
                  </a:cubicBezTo>
                  <a:cubicBezTo>
                    <a:pt x="1" y="2"/>
                    <a:pt x="0" y="1"/>
                    <a:pt x="0" y="1"/>
                  </a:cubicBezTo>
                  <a:cubicBezTo>
                    <a:pt x="0" y="0"/>
                    <a:pt x="1" y="0"/>
                    <a:pt x="1" y="0"/>
                  </a:cubicBezTo>
                  <a:cubicBezTo>
                    <a:pt x="12" y="0"/>
                    <a:pt x="12" y="0"/>
                    <a:pt x="12" y="0"/>
                  </a:cubicBezTo>
                  <a:cubicBezTo>
                    <a:pt x="15" y="0"/>
                    <a:pt x="17" y="2"/>
                    <a:pt x="17" y="4"/>
                  </a:cubicBezTo>
                  <a:cubicBezTo>
                    <a:pt x="20" y="13"/>
                    <a:pt x="20" y="13"/>
                    <a:pt x="20" y="13"/>
                  </a:cubicBezTo>
                  <a:cubicBezTo>
                    <a:pt x="23" y="14"/>
                    <a:pt x="23" y="14"/>
                    <a:pt x="23" y="14"/>
                  </a:cubicBezTo>
                  <a:cubicBezTo>
                    <a:pt x="23" y="15"/>
                    <a:pt x="24" y="15"/>
                    <a:pt x="24" y="15"/>
                  </a:cubicBezTo>
                  <a:cubicBezTo>
                    <a:pt x="24" y="28"/>
                    <a:pt x="24" y="28"/>
                    <a:pt x="24" y="28"/>
                  </a:cubicBezTo>
                  <a:cubicBezTo>
                    <a:pt x="24" y="28"/>
                    <a:pt x="23" y="28"/>
                    <a:pt x="23"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2" name="Freeform 133">
              <a:extLst>
                <a:ext uri="{FF2B5EF4-FFF2-40B4-BE49-F238E27FC236}">
                  <a16:creationId xmlns:a16="http://schemas.microsoft.com/office/drawing/2014/main" id="{65C3FB60-C38C-4638-A67B-8F5D342FD73A}"/>
                </a:ext>
              </a:extLst>
            </p:cNvPr>
            <p:cNvSpPr>
              <a:spLocks/>
            </p:cNvSpPr>
            <p:nvPr/>
          </p:nvSpPr>
          <p:spPr bwMode="auto">
            <a:xfrm>
              <a:off x="6135" y="3240"/>
              <a:ext cx="39" cy="6"/>
            </a:xfrm>
            <a:custGeom>
              <a:avLst/>
              <a:gdLst>
                <a:gd name="T0" fmla="*/ 5 w 6"/>
                <a:gd name="T1" fmla="*/ 1 h 1"/>
                <a:gd name="T2" fmla="*/ 1 w 6"/>
                <a:gd name="T3" fmla="*/ 1 h 1"/>
                <a:gd name="T4" fmla="*/ 0 w 6"/>
                <a:gd name="T5" fmla="*/ 1 h 1"/>
                <a:gd name="T6" fmla="*/ 1 w 6"/>
                <a:gd name="T7" fmla="*/ 0 h 1"/>
                <a:gd name="T8" fmla="*/ 5 w 6"/>
                <a:gd name="T9" fmla="*/ 0 h 1"/>
                <a:gd name="T10" fmla="*/ 6 w 6"/>
                <a:gd name="T11" fmla="*/ 1 h 1"/>
                <a:gd name="T12" fmla="*/ 5 w 6"/>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6" h="1">
                  <a:moveTo>
                    <a:pt x="5" y="1"/>
                  </a:moveTo>
                  <a:cubicBezTo>
                    <a:pt x="1" y="1"/>
                    <a:pt x="1" y="1"/>
                    <a:pt x="1" y="1"/>
                  </a:cubicBezTo>
                  <a:cubicBezTo>
                    <a:pt x="1" y="1"/>
                    <a:pt x="0" y="1"/>
                    <a:pt x="0" y="1"/>
                  </a:cubicBezTo>
                  <a:cubicBezTo>
                    <a:pt x="0" y="0"/>
                    <a:pt x="1" y="0"/>
                    <a:pt x="1" y="0"/>
                  </a:cubicBezTo>
                  <a:cubicBezTo>
                    <a:pt x="5" y="0"/>
                    <a:pt x="5" y="0"/>
                    <a:pt x="5" y="0"/>
                  </a:cubicBezTo>
                  <a:cubicBezTo>
                    <a:pt x="5" y="0"/>
                    <a:pt x="6" y="0"/>
                    <a:pt x="6" y="1"/>
                  </a:cubicBezTo>
                  <a:cubicBezTo>
                    <a:pt x="6" y="1"/>
                    <a:pt x="5" y="1"/>
                    <a:pt x="5"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3" name="Freeform 134">
              <a:extLst>
                <a:ext uri="{FF2B5EF4-FFF2-40B4-BE49-F238E27FC236}">
                  <a16:creationId xmlns:a16="http://schemas.microsoft.com/office/drawing/2014/main" id="{17FC3879-CB3E-447E-A3D2-8B966F54F184}"/>
                </a:ext>
              </a:extLst>
            </p:cNvPr>
            <p:cNvSpPr>
              <a:spLocks noEditPoints="1"/>
            </p:cNvSpPr>
            <p:nvPr/>
          </p:nvSpPr>
          <p:spPr bwMode="auto">
            <a:xfrm>
              <a:off x="6246" y="3172"/>
              <a:ext cx="45" cy="41"/>
            </a:xfrm>
            <a:custGeom>
              <a:avLst/>
              <a:gdLst>
                <a:gd name="T0" fmla="*/ 6 w 7"/>
                <a:gd name="T1" fmla="*/ 6 h 6"/>
                <a:gd name="T2" fmla="*/ 1 w 7"/>
                <a:gd name="T3" fmla="*/ 6 h 6"/>
                <a:gd name="T4" fmla="*/ 0 w 7"/>
                <a:gd name="T5" fmla="*/ 5 h 6"/>
                <a:gd name="T6" fmla="*/ 0 w 7"/>
                <a:gd name="T7" fmla="*/ 1 h 6"/>
                <a:gd name="T8" fmla="*/ 1 w 7"/>
                <a:gd name="T9" fmla="*/ 0 h 6"/>
                <a:gd name="T10" fmla="*/ 6 w 7"/>
                <a:gd name="T11" fmla="*/ 0 h 6"/>
                <a:gd name="T12" fmla="*/ 7 w 7"/>
                <a:gd name="T13" fmla="*/ 1 h 6"/>
                <a:gd name="T14" fmla="*/ 7 w 7"/>
                <a:gd name="T15" fmla="*/ 5 h 6"/>
                <a:gd name="T16" fmla="*/ 6 w 7"/>
                <a:gd name="T17" fmla="*/ 6 h 6"/>
                <a:gd name="T18" fmla="*/ 2 w 7"/>
                <a:gd name="T19" fmla="*/ 4 h 6"/>
                <a:gd name="T20" fmla="*/ 5 w 7"/>
                <a:gd name="T21" fmla="*/ 4 h 6"/>
                <a:gd name="T22" fmla="*/ 5 w 7"/>
                <a:gd name="T23" fmla="*/ 2 h 6"/>
                <a:gd name="T24" fmla="*/ 2 w 7"/>
                <a:gd name="T25" fmla="*/ 2 h 6"/>
                <a:gd name="T26" fmla="*/ 2 w 7"/>
                <a:gd name="T27" fmla="*/ 4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 h="6">
                  <a:moveTo>
                    <a:pt x="6" y="6"/>
                  </a:moveTo>
                  <a:cubicBezTo>
                    <a:pt x="1" y="6"/>
                    <a:pt x="1" y="6"/>
                    <a:pt x="1" y="6"/>
                  </a:cubicBezTo>
                  <a:cubicBezTo>
                    <a:pt x="0" y="6"/>
                    <a:pt x="0" y="5"/>
                    <a:pt x="0" y="5"/>
                  </a:cubicBezTo>
                  <a:cubicBezTo>
                    <a:pt x="0" y="1"/>
                    <a:pt x="0" y="1"/>
                    <a:pt x="0" y="1"/>
                  </a:cubicBezTo>
                  <a:cubicBezTo>
                    <a:pt x="0" y="1"/>
                    <a:pt x="0" y="0"/>
                    <a:pt x="1" y="0"/>
                  </a:cubicBezTo>
                  <a:cubicBezTo>
                    <a:pt x="6" y="0"/>
                    <a:pt x="6" y="0"/>
                    <a:pt x="6" y="0"/>
                  </a:cubicBezTo>
                  <a:cubicBezTo>
                    <a:pt x="6" y="0"/>
                    <a:pt x="7" y="1"/>
                    <a:pt x="7" y="1"/>
                  </a:cubicBezTo>
                  <a:cubicBezTo>
                    <a:pt x="7" y="5"/>
                    <a:pt x="7" y="5"/>
                    <a:pt x="7" y="5"/>
                  </a:cubicBezTo>
                  <a:cubicBezTo>
                    <a:pt x="7" y="5"/>
                    <a:pt x="6" y="6"/>
                    <a:pt x="6" y="6"/>
                  </a:cubicBezTo>
                  <a:close/>
                  <a:moveTo>
                    <a:pt x="2" y="4"/>
                  </a:moveTo>
                  <a:cubicBezTo>
                    <a:pt x="5" y="4"/>
                    <a:pt x="5" y="4"/>
                    <a:pt x="5" y="4"/>
                  </a:cubicBezTo>
                  <a:cubicBezTo>
                    <a:pt x="5" y="2"/>
                    <a:pt x="5" y="2"/>
                    <a:pt x="5" y="2"/>
                  </a:cubicBezTo>
                  <a:cubicBezTo>
                    <a:pt x="2" y="2"/>
                    <a:pt x="2" y="2"/>
                    <a:pt x="2" y="2"/>
                  </a:cubicBezTo>
                  <a:lnTo>
                    <a:pt x="2" y="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4" name="Freeform 135">
              <a:extLst>
                <a:ext uri="{FF2B5EF4-FFF2-40B4-BE49-F238E27FC236}">
                  <a16:creationId xmlns:a16="http://schemas.microsoft.com/office/drawing/2014/main" id="{84AB9384-E29C-44EE-83F8-929A6E3E8D8E}"/>
                </a:ext>
              </a:extLst>
            </p:cNvPr>
            <p:cNvSpPr>
              <a:spLocks/>
            </p:cNvSpPr>
            <p:nvPr/>
          </p:nvSpPr>
          <p:spPr bwMode="auto">
            <a:xfrm>
              <a:off x="6180" y="3057"/>
              <a:ext cx="85" cy="95"/>
            </a:xfrm>
            <a:custGeom>
              <a:avLst/>
              <a:gdLst>
                <a:gd name="T0" fmla="*/ 12 w 13"/>
                <a:gd name="T1" fmla="*/ 14 h 14"/>
                <a:gd name="T2" fmla="*/ 1 w 13"/>
                <a:gd name="T3" fmla="*/ 14 h 14"/>
                <a:gd name="T4" fmla="*/ 0 w 13"/>
                <a:gd name="T5" fmla="*/ 14 h 14"/>
                <a:gd name="T6" fmla="*/ 0 w 13"/>
                <a:gd name="T7" fmla="*/ 1 h 14"/>
                <a:gd name="T8" fmla="*/ 1 w 13"/>
                <a:gd name="T9" fmla="*/ 0 h 14"/>
                <a:gd name="T10" fmla="*/ 2 w 13"/>
                <a:gd name="T11" fmla="*/ 1 h 14"/>
                <a:gd name="T12" fmla="*/ 2 w 13"/>
                <a:gd name="T13" fmla="*/ 13 h 14"/>
                <a:gd name="T14" fmla="*/ 12 w 13"/>
                <a:gd name="T15" fmla="*/ 13 h 14"/>
                <a:gd name="T16" fmla="*/ 13 w 13"/>
                <a:gd name="T17" fmla="*/ 14 h 14"/>
                <a:gd name="T18" fmla="*/ 12 w 13"/>
                <a:gd name="T19"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 h="14">
                  <a:moveTo>
                    <a:pt x="12" y="14"/>
                  </a:moveTo>
                  <a:cubicBezTo>
                    <a:pt x="1" y="14"/>
                    <a:pt x="1" y="14"/>
                    <a:pt x="1" y="14"/>
                  </a:cubicBezTo>
                  <a:cubicBezTo>
                    <a:pt x="1" y="14"/>
                    <a:pt x="0" y="14"/>
                    <a:pt x="0" y="14"/>
                  </a:cubicBezTo>
                  <a:cubicBezTo>
                    <a:pt x="0" y="1"/>
                    <a:pt x="0" y="1"/>
                    <a:pt x="0" y="1"/>
                  </a:cubicBezTo>
                  <a:cubicBezTo>
                    <a:pt x="0" y="0"/>
                    <a:pt x="1" y="0"/>
                    <a:pt x="1" y="0"/>
                  </a:cubicBezTo>
                  <a:cubicBezTo>
                    <a:pt x="2" y="0"/>
                    <a:pt x="2" y="0"/>
                    <a:pt x="2" y="1"/>
                  </a:cubicBezTo>
                  <a:cubicBezTo>
                    <a:pt x="2" y="13"/>
                    <a:pt x="2" y="13"/>
                    <a:pt x="2" y="13"/>
                  </a:cubicBezTo>
                  <a:cubicBezTo>
                    <a:pt x="12" y="13"/>
                    <a:pt x="12" y="13"/>
                    <a:pt x="12" y="13"/>
                  </a:cubicBezTo>
                  <a:cubicBezTo>
                    <a:pt x="12" y="13"/>
                    <a:pt x="13" y="13"/>
                    <a:pt x="13" y="14"/>
                  </a:cubicBezTo>
                  <a:cubicBezTo>
                    <a:pt x="13" y="14"/>
                    <a:pt x="12" y="14"/>
                    <a:pt x="1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5" name="Freeform 136">
              <a:extLst>
                <a:ext uri="{FF2B5EF4-FFF2-40B4-BE49-F238E27FC236}">
                  <a16:creationId xmlns:a16="http://schemas.microsoft.com/office/drawing/2014/main" id="{726A947B-1430-466F-9136-0E59A6FFBA44}"/>
                </a:ext>
              </a:extLst>
            </p:cNvPr>
            <p:cNvSpPr>
              <a:spLocks/>
            </p:cNvSpPr>
            <p:nvPr/>
          </p:nvSpPr>
          <p:spPr bwMode="auto">
            <a:xfrm>
              <a:off x="5887" y="3179"/>
              <a:ext cx="261" cy="13"/>
            </a:xfrm>
            <a:custGeom>
              <a:avLst/>
              <a:gdLst>
                <a:gd name="T0" fmla="*/ 39 w 40"/>
                <a:gd name="T1" fmla="*/ 2 h 2"/>
                <a:gd name="T2" fmla="*/ 1 w 40"/>
                <a:gd name="T3" fmla="*/ 2 h 2"/>
                <a:gd name="T4" fmla="*/ 0 w 40"/>
                <a:gd name="T5" fmla="*/ 1 h 2"/>
                <a:gd name="T6" fmla="*/ 1 w 40"/>
                <a:gd name="T7" fmla="*/ 0 h 2"/>
                <a:gd name="T8" fmla="*/ 39 w 40"/>
                <a:gd name="T9" fmla="*/ 0 h 2"/>
                <a:gd name="T10" fmla="*/ 40 w 40"/>
                <a:gd name="T11" fmla="*/ 1 h 2"/>
                <a:gd name="T12" fmla="*/ 39 w 40"/>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40" h="2">
                  <a:moveTo>
                    <a:pt x="39" y="2"/>
                  </a:moveTo>
                  <a:cubicBezTo>
                    <a:pt x="1" y="2"/>
                    <a:pt x="1" y="2"/>
                    <a:pt x="1" y="2"/>
                  </a:cubicBezTo>
                  <a:cubicBezTo>
                    <a:pt x="1" y="2"/>
                    <a:pt x="0" y="1"/>
                    <a:pt x="0" y="1"/>
                  </a:cubicBezTo>
                  <a:cubicBezTo>
                    <a:pt x="0" y="1"/>
                    <a:pt x="1" y="0"/>
                    <a:pt x="1" y="0"/>
                  </a:cubicBezTo>
                  <a:cubicBezTo>
                    <a:pt x="39" y="0"/>
                    <a:pt x="39" y="0"/>
                    <a:pt x="39" y="0"/>
                  </a:cubicBezTo>
                  <a:cubicBezTo>
                    <a:pt x="40" y="0"/>
                    <a:pt x="40" y="1"/>
                    <a:pt x="40" y="1"/>
                  </a:cubicBezTo>
                  <a:cubicBezTo>
                    <a:pt x="40" y="1"/>
                    <a:pt x="40" y="2"/>
                    <a:pt x="39"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6" name="Freeform 137">
              <a:extLst>
                <a:ext uri="{FF2B5EF4-FFF2-40B4-BE49-F238E27FC236}">
                  <a16:creationId xmlns:a16="http://schemas.microsoft.com/office/drawing/2014/main" id="{B9055C15-7561-423D-B67A-EB4AD30909A1}"/>
                </a:ext>
              </a:extLst>
            </p:cNvPr>
            <p:cNvSpPr>
              <a:spLocks/>
            </p:cNvSpPr>
            <p:nvPr/>
          </p:nvSpPr>
          <p:spPr bwMode="auto">
            <a:xfrm>
              <a:off x="6044" y="3206"/>
              <a:ext cx="104" cy="13"/>
            </a:xfrm>
            <a:custGeom>
              <a:avLst/>
              <a:gdLst>
                <a:gd name="T0" fmla="*/ 15 w 16"/>
                <a:gd name="T1" fmla="*/ 2 h 2"/>
                <a:gd name="T2" fmla="*/ 1 w 16"/>
                <a:gd name="T3" fmla="*/ 2 h 2"/>
                <a:gd name="T4" fmla="*/ 0 w 16"/>
                <a:gd name="T5" fmla="*/ 1 h 2"/>
                <a:gd name="T6" fmla="*/ 1 w 16"/>
                <a:gd name="T7" fmla="*/ 0 h 2"/>
                <a:gd name="T8" fmla="*/ 15 w 16"/>
                <a:gd name="T9" fmla="*/ 0 h 2"/>
                <a:gd name="T10" fmla="*/ 16 w 16"/>
                <a:gd name="T11" fmla="*/ 1 h 2"/>
                <a:gd name="T12" fmla="*/ 15 w 16"/>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6" h="2">
                  <a:moveTo>
                    <a:pt x="15" y="2"/>
                  </a:moveTo>
                  <a:cubicBezTo>
                    <a:pt x="1" y="2"/>
                    <a:pt x="1" y="2"/>
                    <a:pt x="1" y="2"/>
                  </a:cubicBezTo>
                  <a:cubicBezTo>
                    <a:pt x="1" y="2"/>
                    <a:pt x="0" y="2"/>
                    <a:pt x="0" y="1"/>
                  </a:cubicBezTo>
                  <a:cubicBezTo>
                    <a:pt x="0" y="1"/>
                    <a:pt x="1" y="0"/>
                    <a:pt x="1" y="0"/>
                  </a:cubicBezTo>
                  <a:cubicBezTo>
                    <a:pt x="15" y="0"/>
                    <a:pt x="15" y="0"/>
                    <a:pt x="15" y="0"/>
                  </a:cubicBezTo>
                  <a:cubicBezTo>
                    <a:pt x="16" y="0"/>
                    <a:pt x="16" y="1"/>
                    <a:pt x="16" y="1"/>
                  </a:cubicBezTo>
                  <a:cubicBezTo>
                    <a:pt x="16" y="2"/>
                    <a:pt x="16" y="2"/>
                    <a:pt x="15"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grpSp>
      <p:grpSp>
        <p:nvGrpSpPr>
          <p:cNvPr id="117" name="Group 97">
            <a:extLst>
              <a:ext uri="{FF2B5EF4-FFF2-40B4-BE49-F238E27FC236}">
                <a16:creationId xmlns:a16="http://schemas.microsoft.com/office/drawing/2014/main" id="{826396A8-3D83-4484-8B73-0B31A3C10FBA}"/>
              </a:ext>
            </a:extLst>
          </p:cNvPr>
          <p:cNvGrpSpPr>
            <a:grpSpLocks noChangeAspect="1"/>
          </p:cNvGrpSpPr>
          <p:nvPr/>
        </p:nvGrpSpPr>
        <p:grpSpPr bwMode="auto">
          <a:xfrm>
            <a:off x="9843933" y="2124834"/>
            <a:ext cx="399464" cy="647615"/>
            <a:chOff x="5917" y="893"/>
            <a:chExt cx="264" cy="428"/>
          </a:xfrm>
          <a:solidFill>
            <a:schemeClr val="accent6">
              <a:lumMod val="50000"/>
            </a:schemeClr>
          </a:solidFill>
        </p:grpSpPr>
        <p:sp>
          <p:nvSpPr>
            <p:cNvPr id="118" name="Freeform 98">
              <a:extLst>
                <a:ext uri="{FF2B5EF4-FFF2-40B4-BE49-F238E27FC236}">
                  <a16:creationId xmlns:a16="http://schemas.microsoft.com/office/drawing/2014/main" id="{9D5CFE03-777A-4A34-80F9-0A36BF8848F4}"/>
                </a:ext>
              </a:extLst>
            </p:cNvPr>
            <p:cNvSpPr>
              <a:spLocks/>
            </p:cNvSpPr>
            <p:nvPr/>
          </p:nvSpPr>
          <p:spPr bwMode="auto">
            <a:xfrm>
              <a:off x="5983" y="942"/>
              <a:ext cx="132" cy="122"/>
            </a:xfrm>
            <a:custGeom>
              <a:avLst/>
              <a:gdLst>
                <a:gd name="T0" fmla="*/ 6 w 18"/>
                <a:gd name="T1" fmla="*/ 17 h 17"/>
                <a:gd name="T2" fmla="*/ 6 w 18"/>
                <a:gd name="T3" fmla="*/ 17 h 17"/>
                <a:gd name="T4" fmla="*/ 0 w 18"/>
                <a:gd name="T5" fmla="*/ 9 h 17"/>
                <a:gd name="T6" fmla="*/ 9 w 18"/>
                <a:gd name="T7" fmla="*/ 0 h 17"/>
                <a:gd name="T8" fmla="*/ 18 w 18"/>
                <a:gd name="T9" fmla="*/ 9 h 17"/>
                <a:gd name="T10" fmla="*/ 11 w 18"/>
                <a:gd name="T11" fmla="*/ 17 h 17"/>
                <a:gd name="T12" fmla="*/ 11 w 18"/>
                <a:gd name="T13" fmla="*/ 17 h 17"/>
                <a:gd name="T14" fmla="*/ 10 w 18"/>
                <a:gd name="T15" fmla="*/ 17 h 17"/>
                <a:gd name="T16" fmla="*/ 10 w 18"/>
                <a:gd name="T17" fmla="*/ 16 h 17"/>
                <a:gd name="T18" fmla="*/ 11 w 18"/>
                <a:gd name="T19" fmla="*/ 16 h 17"/>
                <a:gd name="T20" fmla="*/ 16 w 18"/>
                <a:gd name="T21" fmla="*/ 9 h 17"/>
                <a:gd name="T22" fmla="*/ 9 w 18"/>
                <a:gd name="T23" fmla="*/ 2 h 17"/>
                <a:gd name="T24" fmla="*/ 2 w 18"/>
                <a:gd name="T25" fmla="*/ 9 h 17"/>
                <a:gd name="T26" fmla="*/ 6 w 18"/>
                <a:gd name="T27" fmla="*/ 16 h 17"/>
                <a:gd name="T28" fmla="*/ 7 w 18"/>
                <a:gd name="T29" fmla="*/ 16 h 17"/>
                <a:gd name="T30" fmla="*/ 7 w 18"/>
                <a:gd name="T31" fmla="*/ 17 h 17"/>
                <a:gd name="T32" fmla="*/ 7 w 18"/>
                <a:gd name="T33" fmla="*/ 17 h 17"/>
                <a:gd name="T34" fmla="*/ 6 w 18"/>
                <a:gd name="T3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8" h="17">
                  <a:moveTo>
                    <a:pt x="6" y="17"/>
                  </a:moveTo>
                  <a:cubicBezTo>
                    <a:pt x="6" y="17"/>
                    <a:pt x="6" y="17"/>
                    <a:pt x="6" y="17"/>
                  </a:cubicBezTo>
                  <a:cubicBezTo>
                    <a:pt x="2" y="16"/>
                    <a:pt x="0" y="13"/>
                    <a:pt x="0" y="9"/>
                  </a:cubicBezTo>
                  <a:cubicBezTo>
                    <a:pt x="0" y="4"/>
                    <a:pt x="4" y="0"/>
                    <a:pt x="9" y="0"/>
                  </a:cubicBezTo>
                  <a:cubicBezTo>
                    <a:pt x="14" y="0"/>
                    <a:pt x="18" y="4"/>
                    <a:pt x="18" y="9"/>
                  </a:cubicBezTo>
                  <a:cubicBezTo>
                    <a:pt x="18" y="13"/>
                    <a:pt x="15" y="16"/>
                    <a:pt x="11" y="17"/>
                  </a:cubicBezTo>
                  <a:cubicBezTo>
                    <a:pt x="11" y="17"/>
                    <a:pt x="11" y="17"/>
                    <a:pt x="11" y="17"/>
                  </a:cubicBezTo>
                  <a:cubicBezTo>
                    <a:pt x="10" y="17"/>
                    <a:pt x="10" y="17"/>
                    <a:pt x="10" y="17"/>
                  </a:cubicBezTo>
                  <a:cubicBezTo>
                    <a:pt x="10" y="17"/>
                    <a:pt x="10" y="16"/>
                    <a:pt x="10" y="16"/>
                  </a:cubicBezTo>
                  <a:cubicBezTo>
                    <a:pt x="10" y="16"/>
                    <a:pt x="11" y="16"/>
                    <a:pt x="11" y="16"/>
                  </a:cubicBezTo>
                  <a:cubicBezTo>
                    <a:pt x="14" y="15"/>
                    <a:pt x="16" y="12"/>
                    <a:pt x="16" y="9"/>
                  </a:cubicBezTo>
                  <a:cubicBezTo>
                    <a:pt x="16" y="5"/>
                    <a:pt x="13" y="2"/>
                    <a:pt x="9" y="2"/>
                  </a:cubicBezTo>
                  <a:cubicBezTo>
                    <a:pt x="5" y="2"/>
                    <a:pt x="2" y="5"/>
                    <a:pt x="2" y="9"/>
                  </a:cubicBezTo>
                  <a:cubicBezTo>
                    <a:pt x="2" y="12"/>
                    <a:pt x="3" y="15"/>
                    <a:pt x="6" y="16"/>
                  </a:cubicBezTo>
                  <a:cubicBezTo>
                    <a:pt x="7" y="16"/>
                    <a:pt x="7" y="16"/>
                    <a:pt x="7" y="16"/>
                  </a:cubicBezTo>
                  <a:cubicBezTo>
                    <a:pt x="7" y="17"/>
                    <a:pt x="7" y="17"/>
                    <a:pt x="7" y="17"/>
                  </a:cubicBezTo>
                  <a:cubicBezTo>
                    <a:pt x="7" y="17"/>
                    <a:pt x="7" y="17"/>
                    <a:pt x="7" y="17"/>
                  </a:cubicBezTo>
                  <a:cubicBezTo>
                    <a:pt x="7" y="17"/>
                    <a:pt x="6" y="17"/>
                    <a:pt x="6"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19" name="Freeform 99">
              <a:extLst>
                <a:ext uri="{FF2B5EF4-FFF2-40B4-BE49-F238E27FC236}">
                  <a16:creationId xmlns:a16="http://schemas.microsoft.com/office/drawing/2014/main" id="{FE1C1BD0-A383-4679-9C2D-EBBE350413AC}"/>
                </a:ext>
              </a:extLst>
            </p:cNvPr>
            <p:cNvSpPr>
              <a:spLocks/>
            </p:cNvSpPr>
            <p:nvPr/>
          </p:nvSpPr>
          <p:spPr bwMode="auto">
            <a:xfrm>
              <a:off x="6123" y="1128"/>
              <a:ext cx="58" cy="14"/>
            </a:xfrm>
            <a:custGeom>
              <a:avLst/>
              <a:gdLst>
                <a:gd name="T0" fmla="*/ 7 w 8"/>
                <a:gd name="T1" fmla="*/ 2 h 2"/>
                <a:gd name="T2" fmla="*/ 1 w 8"/>
                <a:gd name="T3" fmla="*/ 2 h 2"/>
                <a:gd name="T4" fmla="*/ 0 w 8"/>
                <a:gd name="T5" fmla="*/ 1 h 2"/>
                <a:gd name="T6" fmla="*/ 1 w 8"/>
                <a:gd name="T7" fmla="*/ 0 h 2"/>
                <a:gd name="T8" fmla="*/ 7 w 8"/>
                <a:gd name="T9" fmla="*/ 0 h 2"/>
                <a:gd name="T10" fmla="*/ 8 w 8"/>
                <a:gd name="T11" fmla="*/ 1 h 2"/>
                <a:gd name="T12" fmla="*/ 7 w 8"/>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8" h="2">
                  <a:moveTo>
                    <a:pt x="7" y="2"/>
                  </a:moveTo>
                  <a:cubicBezTo>
                    <a:pt x="1" y="2"/>
                    <a:pt x="1" y="2"/>
                    <a:pt x="1" y="2"/>
                  </a:cubicBezTo>
                  <a:cubicBezTo>
                    <a:pt x="1" y="2"/>
                    <a:pt x="0" y="1"/>
                    <a:pt x="0" y="1"/>
                  </a:cubicBezTo>
                  <a:cubicBezTo>
                    <a:pt x="0" y="0"/>
                    <a:pt x="1" y="0"/>
                    <a:pt x="1" y="0"/>
                  </a:cubicBezTo>
                  <a:cubicBezTo>
                    <a:pt x="7" y="0"/>
                    <a:pt x="7" y="0"/>
                    <a:pt x="7" y="0"/>
                  </a:cubicBezTo>
                  <a:cubicBezTo>
                    <a:pt x="7" y="0"/>
                    <a:pt x="8" y="0"/>
                    <a:pt x="8" y="1"/>
                  </a:cubicBezTo>
                  <a:cubicBezTo>
                    <a:pt x="8" y="1"/>
                    <a:pt x="7" y="2"/>
                    <a:pt x="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0" name="Freeform 100">
              <a:extLst>
                <a:ext uri="{FF2B5EF4-FFF2-40B4-BE49-F238E27FC236}">
                  <a16:creationId xmlns:a16="http://schemas.microsoft.com/office/drawing/2014/main" id="{4EF3D533-15D0-40E9-A61A-8240EB157E2E}"/>
                </a:ext>
              </a:extLst>
            </p:cNvPr>
            <p:cNvSpPr>
              <a:spLocks/>
            </p:cNvSpPr>
            <p:nvPr/>
          </p:nvSpPr>
          <p:spPr bwMode="auto">
            <a:xfrm>
              <a:off x="5998" y="1128"/>
              <a:ext cx="95" cy="14"/>
            </a:xfrm>
            <a:custGeom>
              <a:avLst/>
              <a:gdLst>
                <a:gd name="T0" fmla="*/ 12 w 13"/>
                <a:gd name="T1" fmla="*/ 2 h 2"/>
                <a:gd name="T2" fmla="*/ 1 w 13"/>
                <a:gd name="T3" fmla="*/ 2 h 2"/>
                <a:gd name="T4" fmla="*/ 0 w 13"/>
                <a:gd name="T5" fmla="*/ 1 h 2"/>
                <a:gd name="T6" fmla="*/ 1 w 13"/>
                <a:gd name="T7" fmla="*/ 0 h 2"/>
                <a:gd name="T8" fmla="*/ 12 w 13"/>
                <a:gd name="T9" fmla="*/ 0 h 2"/>
                <a:gd name="T10" fmla="*/ 13 w 13"/>
                <a:gd name="T11" fmla="*/ 1 h 2"/>
                <a:gd name="T12" fmla="*/ 12 w 13"/>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13" h="2">
                  <a:moveTo>
                    <a:pt x="12" y="2"/>
                  </a:moveTo>
                  <a:cubicBezTo>
                    <a:pt x="1" y="2"/>
                    <a:pt x="1" y="2"/>
                    <a:pt x="1" y="2"/>
                  </a:cubicBezTo>
                  <a:cubicBezTo>
                    <a:pt x="1" y="2"/>
                    <a:pt x="0" y="1"/>
                    <a:pt x="0" y="1"/>
                  </a:cubicBezTo>
                  <a:cubicBezTo>
                    <a:pt x="0" y="0"/>
                    <a:pt x="1" y="0"/>
                    <a:pt x="1" y="0"/>
                  </a:cubicBezTo>
                  <a:cubicBezTo>
                    <a:pt x="12" y="0"/>
                    <a:pt x="12" y="0"/>
                    <a:pt x="12" y="0"/>
                  </a:cubicBezTo>
                  <a:cubicBezTo>
                    <a:pt x="13" y="0"/>
                    <a:pt x="13" y="0"/>
                    <a:pt x="13" y="1"/>
                  </a:cubicBezTo>
                  <a:cubicBezTo>
                    <a:pt x="13" y="1"/>
                    <a:pt x="13" y="2"/>
                    <a:pt x="12"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1" name="Freeform 101">
              <a:extLst>
                <a:ext uri="{FF2B5EF4-FFF2-40B4-BE49-F238E27FC236}">
                  <a16:creationId xmlns:a16="http://schemas.microsoft.com/office/drawing/2014/main" id="{DE8C9682-84BE-431D-85A6-8B83A9DEF108}"/>
                </a:ext>
              </a:extLst>
            </p:cNvPr>
            <p:cNvSpPr>
              <a:spLocks/>
            </p:cNvSpPr>
            <p:nvPr/>
          </p:nvSpPr>
          <p:spPr bwMode="auto">
            <a:xfrm>
              <a:off x="5917" y="1128"/>
              <a:ext cx="52" cy="14"/>
            </a:xfrm>
            <a:custGeom>
              <a:avLst/>
              <a:gdLst>
                <a:gd name="T0" fmla="*/ 6 w 7"/>
                <a:gd name="T1" fmla="*/ 2 h 2"/>
                <a:gd name="T2" fmla="*/ 1 w 7"/>
                <a:gd name="T3" fmla="*/ 2 h 2"/>
                <a:gd name="T4" fmla="*/ 0 w 7"/>
                <a:gd name="T5" fmla="*/ 1 h 2"/>
                <a:gd name="T6" fmla="*/ 1 w 7"/>
                <a:gd name="T7" fmla="*/ 0 h 2"/>
                <a:gd name="T8" fmla="*/ 6 w 7"/>
                <a:gd name="T9" fmla="*/ 0 h 2"/>
                <a:gd name="T10" fmla="*/ 7 w 7"/>
                <a:gd name="T11" fmla="*/ 1 h 2"/>
                <a:gd name="T12" fmla="*/ 6 w 7"/>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6" y="2"/>
                  </a:moveTo>
                  <a:cubicBezTo>
                    <a:pt x="1" y="2"/>
                    <a:pt x="1" y="2"/>
                    <a:pt x="1" y="2"/>
                  </a:cubicBezTo>
                  <a:cubicBezTo>
                    <a:pt x="0" y="2"/>
                    <a:pt x="0" y="1"/>
                    <a:pt x="0" y="1"/>
                  </a:cubicBezTo>
                  <a:cubicBezTo>
                    <a:pt x="0" y="0"/>
                    <a:pt x="0" y="0"/>
                    <a:pt x="1" y="0"/>
                  </a:cubicBezTo>
                  <a:cubicBezTo>
                    <a:pt x="6" y="0"/>
                    <a:pt x="6" y="0"/>
                    <a:pt x="6" y="0"/>
                  </a:cubicBezTo>
                  <a:cubicBezTo>
                    <a:pt x="7" y="0"/>
                    <a:pt x="7" y="0"/>
                    <a:pt x="7" y="1"/>
                  </a:cubicBezTo>
                  <a:cubicBezTo>
                    <a:pt x="7" y="1"/>
                    <a:pt x="7" y="2"/>
                    <a:pt x="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2" name="Freeform 102">
              <a:extLst>
                <a:ext uri="{FF2B5EF4-FFF2-40B4-BE49-F238E27FC236}">
                  <a16:creationId xmlns:a16="http://schemas.microsoft.com/office/drawing/2014/main" id="{4A3276B1-D178-4318-B542-C22583A718DB}"/>
                </a:ext>
              </a:extLst>
            </p:cNvPr>
            <p:cNvSpPr>
              <a:spLocks/>
            </p:cNvSpPr>
            <p:nvPr/>
          </p:nvSpPr>
          <p:spPr bwMode="auto">
            <a:xfrm>
              <a:off x="6042" y="1099"/>
              <a:ext cx="15" cy="65"/>
            </a:xfrm>
            <a:custGeom>
              <a:avLst/>
              <a:gdLst>
                <a:gd name="T0" fmla="*/ 1 w 2"/>
                <a:gd name="T1" fmla="*/ 9 h 9"/>
                <a:gd name="T2" fmla="*/ 0 w 2"/>
                <a:gd name="T3" fmla="*/ 8 h 9"/>
                <a:gd name="T4" fmla="*/ 0 w 2"/>
                <a:gd name="T5" fmla="*/ 1 h 9"/>
                <a:gd name="T6" fmla="*/ 1 w 2"/>
                <a:gd name="T7" fmla="*/ 0 h 9"/>
                <a:gd name="T8" fmla="*/ 2 w 2"/>
                <a:gd name="T9" fmla="*/ 1 h 9"/>
                <a:gd name="T10" fmla="*/ 2 w 2"/>
                <a:gd name="T11" fmla="*/ 8 h 9"/>
                <a:gd name="T12" fmla="*/ 1 w 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 h="9">
                  <a:moveTo>
                    <a:pt x="1" y="9"/>
                  </a:moveTo>
                  <a:cubicBezTo>
                    <a:pt x="0" y="9"/>
                    <a:pt x="0" y="9"/>
                    <a:pt x="0" y="8"/>
                  </a:cubicBezTo>
                  <a:cubicBezTo>
                    <a:pt x="0" y="1"/>
                    <a:pt x="0" y="1"/>
                    <a:pt x="0" y="1"/>
                  </a:cubicBezTo>
                  <a:cubicBezTo>
                    <a:pt x="0" y="1"/>
                    <a:pt x="0" y="0"/>
                    <a:pt x="1" y="0"/>
                  </a:cubicBezTo>
                  <a:cubicBezTo>
                    <a:pt x="1" y="0"/>
                    <a:pt x="2" y="1"/>
                    <a:pt x="2" y="1"/>
                  </a:cubicBezTo>
                  <a:cubicBezTo>
                    <a:pt x="2" y="8"/>
                    <a:pt x="2" y="8"/>
                    <a:pt x="2" y="8"/>
                  </a:cubicBezTo>
                  <a:cubicBezTo>
                    <a:pt x="2" y="9"/>
                    <a:pt x="1" y="9"/>
                    <a:pt x="1"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3" name="Freeform 103">
              <a:extLst>
                <a:ext uri="{FF2B5EF4-FFF2-40B4-BE49-F238E27FC236}">
                  <a16:creationId xmlns:a16="http://schemas.microsoft.com/office/drawing/2014/main" id="{4CA13A6D-41B1-42FF-AB59-05AF2F064F66}"/>
                </a:ext>
              </a:extLst>
            </p:cNvPr>
            <p:cNvSpPr>
              <a:spLocks/>
            </p:cNvSpPr>
            <p:nvPr/>
          </p:nvSpPr>
          <p:spPr bwMode="auto">
            <a:xfrm>
              <a:off x="6042" y="893"/>
              <a:ext cx="15" cy="64"/>
            </a:xfrm>
            <a:custGeom>
              <a:avLst/>
              <a:gdLst>
                <a:gd name="T0" fmla="*/ 1 w 2"/>
                <a:gd name="T1" fmla="*/ 9 h 9"/>
                <a:gd name="T2" fmla="*/ 0 w 2"/>
                <a:gd name="T3" fmla="*/ 8 h 9"/>
                <a:gd name="T4" fmla="*/ 0 w 2"/>
                <a:gd name="T5" fmla="*/ 1 h 9"/>
                <a:gd name="T6" fmla="*/ 1 w 2"/>
                <a:gd name="T7" fmla="*/ 0 h 9"/>
                <a:gd name="T8" fmla="*/ 2 w 2"/>
                <a:gd name="T9" fmla="*/ 1 h 9"/>
                <a:gd name="T10" fmla="*/ 2 w 2"/>
                <a:gd name="T11" fmla="*/ 8 h 9"/>
                <a:gd name="T12" fmla="*/ 1 w 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 h="9">
                  <a:moveTo>
                    <a:pt x="1" y="9"/>
                  </a:moveTo>
                  <a:cubicBezTo>
                    <a:pt x="0" y="9"/>
                    <a:pt x="0" y="8"/>
                    <a:pt x="0" y="8"/>
                  </a:cubicBezTo>
                  <a:cubicBezTo>
                    <a:pt x="0" y="1"/>
                    <a:pt x="0" y="1"/>
                    <a:pt x="0" y="1"/>
                  </a:cubicBezTo>
                  <a:cubicBezTo>
                    <a:pt x="0" y="0"/>
                    <a:pt x="0" y="0"/>
                    <a:pt x="1" y="0"/>
                  </a:cubicBezTo>
                  <a:cubicBezTo>
                    <a:pt x="1" y="0"/>
                    <a:pt x="2" y="0"/>
                    <a:pt x="2" y="1"/>
                  </a:cubicBezTo>
                  <a:cubicBezTo>
                    <a:pt x="2" y="8"/>
                    <a:pt x="2" y="8"/>
                    <a:pt x="2" y="8"/>
                  </a:cubicBezTo>
                  <a:cubicBezTo>
                    <a:pt x="2" y="8"/>
                    <a:pt x="1" y="9"/>
                    <a:pt x="1"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4" name="Freeform 104">
              <a:extLst>
                <a:ext uri="{FF2B5EF4-FFF2-40B4-BE49-F238E27FC236}">
                  <a16:creationId xmlns:a16="http://schemas.microsoft.com/office/drawing/2014/main" id="{C8755F0F-C7A0-4852-83E5-E4E26089C268}"/>
                </a:ext>
              </a:extLst>
            </p:cNvPr>
            <p:cNvSpPr>
              <a:spLocks noEditPoints="1"/>
            </p:cNvSpPr>
            <p:nvPr/>
          </p:nvSpPr>
          <p:spPr bwMode="auto">
            <a:xfrm>
              <a:off x="6013" y="978"/>
              <a:ext cx="66" cy="57"/>
            </a:xfrm>
            <a:custGeom>
              <a:avLst/>
              <a:gdLst>
                <a:gd name="T0" fmla="*/ 5 w 9"/>
                <a:gd name="T1" fmla="*/ 8 h 8"/>
                <a:gd name="T2" fmla="*/ 0 w 9"/>
                <a:gd name="T3" fmla="*/ 4 h 8"/>
                <a:gd name="T4" fmla="*/ 5 w 9"/>
                <a:gd name="T5" fmla="*/ 0 h 8"/>
                <a:gd name="T6" fmla="*/ 9 w 9"/>
                <a:gd name="T7" fmla="*/ 4 h 8"/>
                <a:gd name="T8" fmla="*/ 5 w 9"/>
                <a:gd name="T9" fmla="*/ 8 h 8"/>
                <a:gd name="T10" fmla="*/ 5 w 9"/>
                <a:gd name="T11" fmla="*/ 1 h 8"/>
                <a:gd name="T12" fmla="*/ 2 w 9"/>
                <a:gd name="T13" fmla="*/ 4 h 8"/>
                <a:gd name="T14" fmla="*/ 5 w 9"/>
                <a:gd name="T15" fmla="*/ 6 h 8"/>
                <a:gd name="T16" fmla="*/ 7 w 9"/>
                <a:gd name="T17" fmla="*/ 4 h 8"/>
                <a:gd name="T18" fmla="*/ 5 w 9"/>
                <a:gd name="T19"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 h="8">
                  <a:moveTo>
                    <a:pt x="5" y="8"/>
                  </a:moveTo>
                  <a:cubicBezTo>
                    <a:pt x="2" y="8"/>
                    <a:pt x="0" y="6"/>
                    <a:pt x="0" y="4"/>
                  </a:cubicBezTo>
                  <a:cubicBezTo>
                    <a:pt x="0" y="2"/>
                    <a:pt x="2" y="0"/>
                    <a:pt x="5" y="0"/>
                  </a:cubicBezTo>
                  <a:cubicBezTo>
                    <a:pt x="7" y="0"/>
                    <a:pt x="9" y="2"/>
                    <a:pt x="9" y="4"/>
                  </a:cubicBezTo>
                  <a:cubicBezTo>
                    <a:pt x="9" y="6"/>
                    <a:pt x="7" y="8"/>
                    <a:pt x="5" y="8"/>
                  </a:cubicBezTo>
                  <a:close/>
                  <a:moveTo>
                    <a:pt x="5" y="1"/>
                  </a:moveTo>
                  <a:cubicBezTo>
                    <a:pt x="3" y="1"/>
                    <a:pt x="2" y="3"/>
                    <a:pt x="2" y="4"/>
                  </a:cubicBezTo>
                  <a:cubicBezTo>
                    <a:pt x="2" y="5"/>
                    <a:pt x="3" y="6"/>
                    <a:pt x="5" y="6"/>
                  </a:cubicBezTo>
                  <a:cubicBezTo>
                    <a:pt x="6" y="6"/>
                    <a:pt x="7" y="5"/>
                    <a:pt x="7" y="4"/>
                  </a:cubicBezTo>
                  <a:cubicBezTo>
                    <a:pt x="7" y="3"/>
                    <a:pt x="6" y="1"/>
                    <a:pt x="5"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5" name="Freeform 105">
              <a:extLst>
                <a:ext uri="{FF2B5EF4-FFF2-40B4-BE49-F238E27FC236}">
                  <a16:creationId xmlns:a16="http://schemas.microsoft.com/office/drawing/2014/main" id="{2F90900D-58EE-42EE-BD52-378EB7C76015}"/>
                </a:ext>
              </a:extLst>
            </p:cNvPr>
            <p:cNvSpPr>
              <a:spLocks/>
            </p:cNvSpPr>
            <p:nvPr/>
          </p:nvSpPr>
          <p:spPr bwMode="auto">
            <a:xfrm>
              <a:off x="6057" y="1035"/>
              <a:ext cx="117" cy="257"/>
            </a:xfrm>
            <a:custGeom>
              <a:avLst/>
              <a:gdLst>
                <a:gd name="T0" fmla="*/ 12 w 16"/>
                <a:gd name="T1" fmla="*/ 36 h 36"/>
                <a:gd name="T2" fmla="*/ 11 w 16"/>
                <a:gd name="T3" fmla="*/ 35 h 36"/>
                <a:gd name="T4" fmla="*/ 0 w 16"/>
                <a:gd name="T5" fmla="*/ 2 h 36"/>
                <a:gd name="T6" fmla="*/ 0 w 16"/>
                <a:gd name="T7" fmla="*/ 1 h 36"/>
                <a:gd name="T8" fmla="*/ 2 w 16"/>
                <a:gd name="T9" fmla="*/ 2 h 36"/>
                <a:gd name="T10" fmla="*/ 12 w 16"/>
                <a:gd name="T11" fmla="*/ 33 h 36"/>
                <a:gd name="T12" fmla="*/ 14 w 16"/>
                <a:gd name="T13" fmla="*/ 32 h 36"/>
                <a:gd name="T14" fmla="*/ 14 w 16"/>
                <a:gd name="T15" fmla="*/ 29 h 36"/>
                <a:gd name="T16" fmla="*/ 4 w 16"/>
                <a:gd name="T17" fmla="*/ 1 h 36"/>
                <a:gd name="T18" fmla="*/ 5 w 16"/>
                <a:gd name="T19" fmla="*/ 0 h 36"/>
                <a:gd name="T20" fmla="*/ 6 w 16"/>
                <a:gd name="T21" fmla="*/ 0 h 36"/>
                <a:gd name="T22" fmla="*/ 16 w 16"/>
                <a:gd name="T23" fmla="*/ 28 h 36"/>
                <a:gd name="T24" fmla="*/ 15 w 16"/>
                <a:gd name="T25" fmla="*/ 33 h 36"/>
                <a:gd name="T26" fmla="*/ 12 w 16"/>
                <a:gd name="T27" fmla="*/ 35 h 36"/>
                <a:gd name="T28" fmla="*/ 12 w 16"/>
                <a:gd name="T2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6" h="36">
                  <a:moveTo>
                    <a:pt x="12" y="36"/>
                  </a:moveTo>
                  <a:cubicBezTo>
                    <a:pt x="11" y="36"/>
                    <a:pt x="11" y="35"/>
                    <a:pt x="11" y="35"/>
                  </a:cubicBezTo>
                  <a:cubicBezTo>
                    <a:pt x="0" y="2"/>
                    <a:pt x="0" y="2"/>
                    <a:pt x="0" y="2"/>
                  </a:cubicBezTo>
                  <a:cubicBezTo>
                    <a:pt x="0" y="2"/>
                    <a:pt x="0" y="1"/>
                    <a:pt x="0" y="1"/>
                  </a:cubicBezTo>
                  <a:cubicBezTo>
                    <a:pt x="1" y="1"/>
                    <a:pt x="1" y="1"/>
                    <a:pt x="2" y="2"/>
                  </a:cubicBezTo>
                  <a:cubicBezTo>
                    <a:pt x="12" y="33"/>
                    <a:pt x="12" y="33"/>
                    <a:pt x="12" y="33"/>
                  </a:cubicBezTo>
                  <a:cubicBezTo>
                    <a:pt x="13" y="33"/>
                    <a:pt x="13" y="33"/>
                    <a:pt x="14" y="32"/>
                  </a:cubicBezTo>
                  <a:cubicBezTo>
                    <a:pt x="14" y="31"/>
                    <a:pt x="14" y="30"/>
                    <a:pt x="14" y="29"/>
                  </a:cubicBezTo>
                  <a:cubicBezTo>
                    <a:pt x="4" y="1"/>
                    <a:pt x="4" y="1"/>
                    <a:pt x="4" y="1"/>
                  </a:cubicBezTo>
                  <a:cubicBezTo>
                    <a:pt x="4" y="0"/>
                    <a:pt x="4" y="0"/>
                    <a:pt x="5" y="0"/>
                  </a:cubicBezTo>
                  <a:cubicBezTo>
                    <a:pt x="5" y="0"/>
                    <a:pt x="6" y="0"/>
                    <a:pt x="6" y="0"/>
                  </a:cubicBezTo>
                  <a:cubicBezTo>
                    <a:pt x="16" y="28"/>
                    <a:pt x="16" y="28"/>
                    <a:pt x="16" y="28"/>
                  </a:cubicBezTo>
                  <a:cubicBezTo>
                    <a:pt x="16" y="30"/>
                    <a:pt x="16" y="31"/>
                    <a:pt x="15" y="33"/>
                  </a:cubicBezTo>
                  <a:cubicBezTo>
                    <a:pt x="15" y="34"/>
                    <a:pt x="14" y="35"/>
                    <a:pt x="12" y="35"/>
                  </a:cubicBezTo>
                  <a:cubicBezTo>
                    <a:pt x="12" y="36"/>
                    <a:pt x="12" y="36"/>
                    <a:pt x="12"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6" name="Freeform 106">
              <a:extLst>
                <a:ext uri="{FF2B5EF4-FFF2-40B4-BE49-F238E27FC236}">
                  <a16:creationId xmlns:a16="http://schemas.microsoft.com/office/drawing/2014/main" id="{626FADDE-11C1-4834-9435-47AA1CE4D357}"/>
                </a:ext>
              </a:extLst>
            </p:cNvPr>
            <p:cNvSpPr>
              <a:spLocks/>
            </p:cNvSpPr>
            <p:nvPr/>
          </p:nvSpPr>
          <p:spPr bwMode="auto">
            <a:xfrm>
              <a:off x="6130" y="1249"/>
              <a:ext cx="37" cy="72"/>
            </a:xfrm>
            <a:custGeom>
              <a:avLst/>
              <a:gdLst>
                <a:gd name="T0" fmla="*/ 4 w 5"/>
                <a:gd name="T1" fmla="*/ 10 h 10"/>
                <a:gd name="T2" fmla="*/ 3 w 5"/>
                <a:gd name="T3" fmla="*/ 10 h 10"/>
                <a:gd name="T4" fmla="*/ 0 w 5"/>
                <a:gd name="T5" fmla="*/ 2 h 10"/>
                <a:gd name="T6" fmla="*/ 0 w 5"/>
                <a:gd name="T7" fmla="*/ 1 h 10"/>
                <a:gd name="T8" fmla="*/ 2 w 5"/>
                <a:gd name="T9" fmla="*/ 1 h 10"/>
                <a:gd name="T10" fmla="*/ 4 w 5"/>
                <a:gd name="T11" fmla="*/ 9 h 10"/>
                <a:gd name="T12" fmla="*/ 4 w 5"/>
                <a:gd name="T13" fmla="*/ 10 h 10"/>
                <a:gd name="T14" fmla="*/ 4 w 5"/>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10">
                  <a:moveTo>
                    <a:pt x="4" y="10"/>
                  </a:moveTo>
                  <a:cubicBezTo>
                    <a:pt x="3" y="10"/>
                    <a:pt x="3" y="10"/>
                    <a:pt x="3" y="10"/>
                  </a:cubicBezTo>
                  <a:cubicBezTo>
                    <a:pt x="0" y="2"/>
                    <a:pt x="0" y="2"/>
                    <a:pt x="0" y="2"/>
                  </a:cubicBezTo>
                  <a:cubicBezTo>
                    <a:pt x="0" y="1"/>
                    <a:pt x="0" y="1"/>
                    <a:pt x="0" y="1"/>
                  </a:cubicBezTo>
                  <a:cubicBezTo>
                    <a:pt x="1" y="0"/>
                    <a:pt x="1" y="1"/>
                    <a:pt x="2" y="1"/>
                  </a:cubicBezTo>
                  <a:cubicBezTo>
                    <a:pt x="4" y="9"/>
                    <a:pt x="4" y="9"/>
                    <a:pt x="4" y="9"/>
                  </a:cubicBezTo>
                  <a:cubicBezTo>
                    <a:pt x="5" y="10"/>
                    <a:pt x="4" y="10"/>
                    <a:pt x="4" y="10"/>
                  </a:cubicBezTo>
                  <a:cubicBezTo>
                    <a:pt x="4" y="10"/>
                    <a:pt x="4" y="10"/>
                    <a:pt x="4"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7" name="Freeform 107">
              <a:extLst>
                <a:ext uri="{FF2B5EF4-FFF2-40B4-BE49-F238E27FC236}">
                  <a16:creationId xmlns:a16="http://schemas.microsoft.com/office/drawing/2014/main" id="{074E24FC-EFEC-4EA5-8289-8247CE23227C}"/>
                </a:ext>
              </a:extLst>
            </p:cNvPr>
            <p:cNvSpPr>
              <a:spLocks/>
            </p:cNvSpPr>
            <p:nvPr/>
          </p:nvSpPr>
          <p:spPr bwMode="auto">
            <a:xfrm>
              <a:off x="5917" y="1035"/>
              <a:ext cx="125" cy="257"/>
            </a:xfrm>
            <a:custGeom>
              <a:avLst/>
              <a:gdLst>
                <a:gd name="T0" fmla="*/ 5 w 17"/>
                <a:gd name="T1" fmla="*/ 36 h 36"/>
                <a:gd name="T2" fmla="*/ 4 w 17"/>
                <a:gd name="T3" fmla="*/ 35 h 36"/>
                <a:gd name="T4" fmla="*/ 1 w 17"/>
                <a:gd name="T5" fmla="*/ 33 h 36"/>
                <a:gd name="T6" fmla="*/ 1 w 17"/>
                <a:gd name="T7" fmla="*/ 28 h 36"/>
                <a:gd name="T8" fmla="*/ 10 w 17"/>
                <a:gd name="T9" fmla="*/ 0 h 36"/>
                <a:gd name="T10" fmla="*/ 11 w 17"/>
                <a:gd name="T11" fmla="*/ 0 h 36"/>
                <a:gd name="T12" fmla="*/ 12 w 17"/>
                <a:gd name="T13" fmla="*/ 1 h 36"/>
                <a:gd name="T14" fmla="*/ 2 w 17"/>
                <a:gd name="T15" fmla="*/ 29 h 36"/>
                <a:gd name="T16" fmla="*/ 3 w 17"/>
                <a:gd name="T17" fmla="*/ 32 h 36"/>
                <a:gd name="T18" fmla="*/ 4 w 17"/>
                <a:gd name="T19" fmla="*/ 33 h 36"/>
                <a:gd name="T20" fmla="*/ 15 w 17"/>
                <a:gd name="T21" fmla="*/ 2 h 36"/>
                <a:gd name="T22" fmla="*/ 16 w 17"/>
                <a:gd name="T23" fmla="*/ 1 h 36"/>
                <a:gd name="T24" fmla="*/ 17 w 17"/>
                <a:gd name="T25" fmla="*/ 2 h 36"/>
                <a:gd name="T26" fmla="*/ 5 w 17"/>
                <a:gd name="T27" fmla="*/ 35 h 36"/>
                <a:gd name="T28" fmla="*/ 5 w 17"/>
                <a:gd name="T29"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 h="36">
                  <a:moveTo>
                    <a:pt x="5" y="36"/>
                  </a:moveTo>
                  <a:cubicBezTo>
                    <a:pt x="4" y="36"/>
                    <a:pt x="4" y="36"/>
                    <a:pt x="4" y="35"/>
                  </a:cubicBezTo>
                  <a:cubicBezTo>
                    <a:pt x="3" y="35"/>
                    <a:pt x="2" y="34"/>
                    <a:pt x="1" y="33"/>
                  </a:cubicBezTo>
                  <a:cubicBezTo>
                    <a:pt x="0" y="31"/>
                    <a:pt x="0" y="30"/>
                    <a:pt x="1" y="28"/>
                  </a:cubicBezTo>
                  <a:cubicBezTo>
                    <a:pt x="10" y="0"/>
                    <a:pt x="10" y="0"/>
                    <a:pt x="10" y="0"/>
                  </a:cubicBezTo>
                  <a:cubicBezTo>
                    <a:pt x="11" y="0"/>
                    <a:pt x="11" y="0"/>
                    <a:pt x="11" y="0"/>
                  </a:cubicBezTo>
                  <a:cubicBezTo>
                    <a:pt x="12" y="0"/>
                    <a:pt x="12" y="0"/>
                    <a:pt x="12" y="1"/>
                  </a:cubicBezTo>
                  <a:cubicBezTo>
                    <a:pt x="2" y="29"/>
                    <a:pt x="2" y="29"/>
                    <a:pt x="2" y="29"/>
                  </a:cubicBezTo>
                  <a:cubicBezTo>
                    <a:pt x="2" y="30"/>
                    <a:pt x="2" y="31"/>
                    <a:pt x="3" y="32"/>
                  </a:cubicBezTo>
                  <a:cubicBezTo>
                    <a:pt x="3" y="33"/>
                    <a:pt x="3" y="33"/>
                    <a:pt x="4" y="33"/>
                  </a:cubicBezTo>
                  <a:cubicBezTo>
                    <a:pt x="15" y="2"/>
                    <a:pt x="15" y="2"/>
                    <a:pt x="15" y="2"/>
                  </a:cubicBezTo>
                  <a:cubicBezTo>
                    <a:pt x="15" y="1"/>
                    <a:pt x="16" y="1"/>
                    <a:pt x="16" y="1"/>
                  </a:cubicBezTo>
                  <a:cubicBezTo>
                    <a:pt x="16" y="1"/>
                    <a:pt x="17" y="2"/>
                    <a:pt x="17" y="2"/>
                  </a:cubicBezTo>
                  <a:cubicBezTo>
                    <a:pt x="5" y="35"/>
                    <a:pt x="5" y="35"/>
                    <a:pt x="5" y="35"/>
                  </a:cubicBezTo>
                  <a:cubicBezTo>
                    <a:pt x="5" y="35"/>
                    <a:pt x="5" y="36"/>
                    <a:pt x="5"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8" name="Freeform 108">
              <a:extLst>
                <a:ext uri="{FF2B5EF4-FFF2-40B4-BE49-F238E27FC236}">
                  <a16:creationId xmlns:a16="http://schemas.microsoft.com/office/drawing/2014/main" id="{9FD8E2C4-F92D-4165-BB37-957B64BE2A76}"/>
                </a:ext>
              </a:extLst>
            </p:cNvPr>
            <p:cNvSpPr>
              <a:spLocks/>
            </p:cNvSpPr>
            <p:nvPr/>
          </p:nvSpPr>
          <p:spPr bwMode="auto">
            <a:xfrm>
              <a:off x="5932" y="1249"/>
              <a:ext cx="37" cy="72"/>
            </a:xfrm>
            <a:custGeom>
              <a:avLst/>
              <a:gdLst>
                <a:gd name="T0" fmla="*/ 1 w 5"/>
                <a:gd name="T1" fmla="*/ 10 h 10"/>
                <a:gd name="T2" fmla="*/ 1 w 5"/>
                <a:gd name="T3" fmla="*/ 10 h 10"/>
                <a:gd name="T4" fmla="*/ 0 w 5"/>
                <a:gd name="T5" fmla="*/ 9 h 10"/>
                <a:gd name="T6" fmla="*/ 3 w 5"/>
                <a:gd name="T7" fmla="*/ 1 h 10"/>
                <a:gd name="T8" fmla="*/ 4 w 5"/>
                <a:gd name="T9" fmla="*/ 1 h 10"/>
                <a:gd name="T10" fmla="*/ 4 w 5"/>
                <a:gd name="T11" fmla="*/ 2 h 10"/>
                <a:gd name="T12" fmla="*/ 2 w 5"/>
                <a:gd name="T13" fmla="*/ 10 h 10"/>
                <a:gd name="T14" fmla="*/ 1 w 5"/>
                <a:gd name="T15" fmla="*/ 10 h 1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 h="10">
                  <a:moveTo>
                    <a:pt x="1" y="10"/>
                  </a:moveTo>
                  <a:cubicBezTo>
                    <a:pt x="1" y="10"/>
                    <a:pt x="1" y="10"/>
                    <a:pt x="1" y="10"/>
                  </a:cubicBezTo>
                  <a:cubicBezTo>
                    <a:pt x="0" y="10"/>
                    <a:pt x="0" y="10"/>
                    <a:pt x="0" y="9"/>
                  </a:cubicBezTo>
                  <a:cubicBezTo>
                    <a:pt x="3" y="1"/>
                    <a:pt x="3" y="1"/>
                    <a:pt x="3" y="1"/>
                  </a:cubicBezTo>
                  <a:cubicBezTo>
                    <a:pt x="3" y="1"/>
                    <a:pt x="3" y="0"/>
                    <a:pt x="4" y="1"/>
                  </a:cubicBezTo>
                  <a:cubicBezTo>
                    <a:pt x="4" y="1"/>
                    <a:pt x="5" y="1"/>
                    <a:pt x="4" y="2"/>
                  </a:cubicBezTo>
                  <a:cubicBezTo>
                    <a:pt x="2" y="10"/>
                    <a:pt x="2" y="10"/>
                    <a:pt x="2" y="10"/>
                  </a:cubicBezTo>
                  <a:cubicBezTo>
                    <a:pt x="2" y="10"/>
                    <a:pt x="1" y="10"/>
                    <a:pt x="1"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sp>
          <p:nvSpPr>
            <p:cNvPr id="129" name="Freeform 109">
              <a:extLst>
                <a:ext uri="{FF2B5EF4-FFF2-40B4-BE49-F238E27FC236}">
                  <a16:creationId xmlns:a16="http://schemas.microsoft.com/office/drawing/2014/main" id="{E79A6FBE-CF8F-416B-9D83-50A3810CBC4E}"/>
                </a:ext>
              </a:extLst>
            </p:cNvPr>
            <p:cNvSpPr>
              <a:spLocks noEditPoints="1"/>
            </p:cNvSpPr>
            <p:nvPr/>
          </p:nvSpPr>
          <p:spPr bwMode="auto">
            <a:xfrm>
              <a:off x="6020" y="1035"/>
              <a:ext cx="51" cy="50"/>
            </a:xfrm>
            <a:custGeom>
              <a:avLst/>
              <a:gdLst>
                <a:gd name="T0" fmla="*/ 4 w 7"/>
                <a:gd name="T1" fmla="*/ 7 h 7"/>
                <a:gd name="T2" fmla="*/ 0 w 7"/>
                <a:gd name="T3" fmla="*/ 4 h 7"/>
                <a:gd name="T4" fmla="*/ 4 w 7"/>
                <a:gd name="T5" fmla="*/ 0 h 7"/>
                <a:gd name="T6" fmla="*/ 7 w 7"/>
                <a:gd name="T7" fmla="*/ 4 h 7"/>
                <a:gd name="T8" fmla="*/ 4 w 7"/>
                <a:gd name="T9" fmla="*/ 7 h 7"/>
                <a:gd name="T10" fmla="*/ 4 w 7"/>
                <a:gd name="T11" fmla="*/ 2 h 7"/>
                <a:gd name="T12" fmla="*/ 2 w 7"/>
                <a:gd name="T13" fmla="*/ 4 h 7"/>
                <a:gd name="T14" fmla="*/ 4 w 7"/>
                <a:gd name="T15" fmla="*/ 5 h 7"/>
                <a:gd name="T16" fmla="*/ 5 w 7"/>
                <a:gd name="T17" fmla="*/ 4 h 7"/>
                <a:gd name="T18" fmla="*/ 4 w 7"/>
                <a:gd name="T19" fmla="*/ 2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7" h="7">
                  <a:moveTo>
                    <a:pt x="4" y="7"/>
                  </a:moveTo>
                  <a:cubicBezTo>
                    <a:pt x="2" y="7"/>
                    <a:pt x="0" y="5"/>
                    <a:pt x="0" y="4"/>
                  </a:cubicBezTo>
                  <a:cubicBezTo>
                    <a:pt x="0" y="2"/>
                    <a:pt x="2" y="0"/>
                    <a:pt x="4" y="0"/>
                  </a:cubicBezTo>
                  <a:cubicBezTo>
                    <a:pt x="5" y="0"/>
                    <a:pt x="7" y="2"/>
                    <a:pt x="7" y="4"/>
                  </a:cubicBezTo>
                  <a:cubicBezTo>
                    <a:pt x="7" y="5"/>
                    <a:pt x="5" y="7"/>
                    <a:pt x="4" y="7"/>
                  </a:cubicBezTo>
                  <a:close/>
                  <a:moveTo>
                    <a:pt x="4" y="2"/>
                  </a:moveTo>
                  <a:cubicBezTo>
                    <a:pt x="3" y="2"/>
                    <a:pt x="2" y="3"/>
                    <a:pt x="2" y="4"/>
                  </a:cubicBezTo>
                  <a:cubicBezTo>
                    <a:pt x="2" y="4"/>
                    <a:pt x="3" y="5"/>
                    <a:pt x="4" y="5"/>
                  </a:cubicBezTo>
                  <a:cubicBezTo>
                    <a:pt x="5" y="5"/>
                    <a:pt x="5" y="4"/>
                    <a:pt x="5" y="4"/>
                  </a:cubicBezTo>
                  <a:cubicBezTo>
                    <a:pt x="5" y="3"/>
                    <a:pt x="5" y="2"/>
                    <a:pt x="4"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sz="1600"/>
            </a:p>
          </p:txBody>
        </p:sp>
      </p:grpSp>
    </p:spTree>
    <p:extLst>
      <p:ext uri="{BB962C8B-B14F-4D97-AF65-F5344CB8AC3E}">
        <p14:creationId xmlns:p14="http://schemas.microsoft.com/office/powerpoint/2010/main" val="2456112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orma libre 16"/>
          <p:cNvSpPr/>
          <p:nvPr/>
        </p:nvSpPr>
        <p:spPr>
          <a:xfrm>
            <a:off x="4377144" y="3369325"/>
            <a:ext cx="1461797" cy="1280496"/>
          </a:xfrm>
          <a:custGeom>
            <a:avLst/>
            <a:gdLst>
              <a:gd name="connsiteX0" fmla="*/ 240761 w 1461797"/>
              <a:gd name="connsiteY0" fmla="*/ 0 h 1280496"/>
              <a:gd name="connsiteX1" fmla="*/ 1379915 w 1461797"/>
              <a:gd name="connsiteY1" fmla="*/ 537222 h 1280496"/>
              <a:gd name="connsiteX2" fmla="*/ 1461797 w 1461797"/>
              <a:gd name="connsiteY2" fmla="*/ 646721 h 1280496"/>
              <a:gd name="connsiteX3" fmla="*/ 1458695 w 1461797"/>
              <a:gd name="connsiteY3" fmla="*/ 650869 h 1280496"/>
              <a:gd name="connsiteX4" fmla="*/ 1236565 w 1461797"/>
              <a:gd name="connsiteY4" fmla="*/ 1178742 h 1280496"/>
              <a:gd name="connsiteX5" fmla="*/ 1221036 w 1461797"/>
              <a:gd name="connsiteY5" fmla="*/ 1280496 h 1280496"/>
              <a:gd name="connsiteX6" fmla="*/ 1164279 w 1461797"/>
              <a:gd name="connsiteY6" fmla="*/ 1271834 h 1280496"/>
              <a:gd name="connsiteX7" fmla="*/ 15529 w 1461797"/>
              <a:gd name="connsiteY7" fmla="*/ 123084 h 1280496"/>
              <a:gd name="connsiteX8" fmla="*/ 0 w 1461797"/>
              <a:gd name="connsiteY8" fmla="*/ 21330 h 1280496"/>
              <a:gd name="connsiteX9" fmla="*/ 89822 w 1461797"/>
              <a:gd name="connsiteY9" fmla="*/ 7622 h 1280496"/>
              <a:gd name="connsiteX10" fmla="*/ 240761 w 1461797"/>
              <a:gd name="connsiteY10" fmla="*/ 0 h 1280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61797" h="1280496">
                <a:moveTo>
                  <a:pt x="240761" y="0"/>
                </a:moveTo>
                <a:cubicBezTo>
                  <a:pt x="699376" y="0"/>
                  <a:pt x="1109147" y="209127"/>
                  <a:pt x="1379915" y="537222"/>
                </a:cubicBezTo>
                <a:lnTo>
                  <a:pt x="1461797" y="646721"/>
                </a:lnTo>
                <a:lnTo>
                  <a:pt x="1458695" y="650869"/>
                </a:lnTo>
                <a:cubicBezTo>
                  <a:pt x="1352577" y="807944"/>
                  <a:pt x="1275896" y="986540"/>
                  <a:pt x="1236565" y="1178742"/>
                </a:cubicBezTo>
                <a:lnTo>
                  <a:pt x="1221036" y="1280496"/>
                </a:lnTo>
                <a:lnTo>
                  <a:pt x="1164279" y="1271834"/>
                </a:lnTo>
                <a:cubicBezTo>
                  <a:pt x="587673" y="1153843"/>
                  <a:pt x="133520" y="699690"/>
                  <a:pt x="15529" y="123084"/>
                </a:cubicBezTo>
                <a:lnTo>
                  <a:pt x="0" y="21330"/>
                </a:lnTo>
                <a:lnTo>
                  <a:pt x="89822" y="7622"/>
                </a:lnTo>
                <a:cubicBezTo>
                  <a:pt x="139450" y="2582"/>
                  <a:pt x="189804" y="0"/>
                  <a:pt x="240761" y="0"/>
                </a:cubicBezTo>
                <a:close/>
              </a:path>
            </a:pathLst>
          </a:custGeom>
          <a:solidFill>
            <a:schemeClr val="accent6">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orma libre 15"/>
          <p:cNvSpPr/>
          <p:nvPr/>
        </p:nvSpPr>
        <p:spPr>
          <a:xfrm>
            <a:off x="5838941" y="3369325"/>
            <a:ext cx="1461797" cy="1280496"/>
          </a:xfrm>
          <a:custGeom>
            <a:avLst/>
            <a:gdLst>
              <a:gd name="connsiteX0" fmla="*/ 1221036 w 1461797"/>
              <a:gd name="connsiteY0" fmla="*/ 0 h 1280496"/>
              <a:gd name="connsiteX1" fmla="*/ 1371975 w 1461797"/>
              <a:gd name="connsiteY1" fmla="*/ 7622 h 1280496"/>
              <a:gd name="connsiteX2" fmla="*/ 1461797 w 1461797"/>
              <a:gd name="connsiteY2" fmla="*/ 21330 h 1280496"/>
              <a:gd name="connsiteX3" fmla="*/ 1446268 w 1461797"/>
              <a:gd name="connsiteY3" fmla="*/ 123084 h 1280496"/>
              <a:gd name="connsiteX4" fmla="*/ 297518 w 1461797"/>
              <a:gd name="connsiteY4" fmla="*/ 1271834 h 1280496"/>
              <a:gd name="connsiteX5" fmla="*/ 240761 w 1461797"/>
              <a:gd name="connsiteY5" fmla="*/ 1280496 h 1280496"/>
              <a:gd name="connsiteX6" fmla="*/ 225232 w 1461797"/>
              <a:gd name="connsiteY6" fmla="*/ 1178742 h 1280496"/>
              <a:gd name="connsiteX7" fmla="*/ 3102 w 1461797"/>
              <a:gd name="connsiteY7" fmla="*/ 650869 h 1280496"/>
              <a:gd name="connsiteX8" fmla="*/ 0 w 1461797"/>
              <a:gd name="connsiteY8" fmla="*/ 646721 h 1280496"/>
              <a:gd name="connsiteX9" fmla="*/ 81882 w 1461797"/>
              <a:gd name="connsiteY9" fmla="*/ 537222 h 1280496"/>
              <a:gd name="connsiteX10" fmla="*/ 1221036 w 1461797"/>
              <a:gd name="connsiteY10" fmla="*/ 0 h 1280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61797" h="1280496">
                <a:moveTo>
                  <a:pt x="1221036" y="0"/>
                </a:moveTo>
                <a:cubicBezTo>
                  <a:pt x="1271993" y="0"/>
                  <a:pt x="1322348" y="2582"/>
                  <a:pt x="1371975" y="7622"/>
                </a:cubicBezTo>
                <a:lnTo>
                  <a:pt x="1461797" y="21330"/>
                </a:lnTo>
                <a:lnTo>
                  <a:pt x="1446268" y="123084"/>
                </a:lnTo>
                <a:cubicBezTo>
                  <a:pt x="1328277" y="699690"/>
                  <a:pt x="874124" y="1153843"/>
                  <a:pt x="297518" y="1271834"/>
                </a:cubicBezTo>
                <a:lnTo>
                  <a:pt x="240761" y="1280496"/>
                </a:lnTo>
                <a:lnTo>
                  <a:pt x="225232" y="1178742"/>
                </a:lnTo>
                <a:cubicBezTo>
                  <a:pt x="185902" y="986540"/>
                  <a:pt x="109220" y="807944"/>
                  <a:pt x="3102" y="650869"/>
                </a:cubicBezTo>
                <a:lnTo>
                  <a:pt x="0" y="646721"/>
                </a:lnTo>
                <a:lnTo>
                  <a:pt x="81882" y="537222"/>
                </a:lnTo>
                <a:cubicBezTo>
                  <a:pt x="352650" y="209127"/>
                  <a:pt x="762421" y="0"/>
                  <a:pt x="1221036" y="0"/>
                </a:cubicBezTo>
                <a:close/>
              </a:path>
            </a:pathLst>
          </a:custGeom>
          <a:solidFill>
            <a:schemeClr val="tx2">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rma libre 14"/>
          <p:cNvSpPr/>
          <p:nvPr/>
        </p:nvSpPr>
        <p:spPr>
          <a:xfrm>
            <a:off x="5583716" y="4649822"/>
            <a:ext cx="510448" cy="1025303"/>
          </a:xfrm>
          <a:custGeom>
            <a:avLst/>
            <a:gdLst>
              <a:gd name="connsiteX0" fmla="*/ 14463 w 510448"/>
              <a:gd name="connsiteY0" fmla="*/ 0 h 1025303"/>
              <a:gd name="connsiteX1" fmla="*/ 104285 w 510448"/>
              <a:gd name="connsiteY1" fmla="*/ 13708 h 1025303"/>
              <a:gd name="connsiteX2" fmla="*/ 255224 w 510448"/>
              <a:gd name="connsiteY2" fmla="*/ 21330 h 1025303"/>
              <a:gd name="connsiteX3" fmla="*/ 406163 w 510448"/>
              <a:gd name="connsiteY3" fmla="*/ 13708 h 1025303"/>
              <a:gd name="connsiteX4" fmla="*/ 495985 w 510448"/>
              <a:gd name="connsiteY4" fmla="*/ 0 h 1025303"/>
              <a:gd name="connsiteX5" fmla="*/ 502826 w 510448"/>
              <a:gd name="connsiteY5" fmla="*/ 44825 h 1025303"/>
              <a:gd name="connsiteX6" fmla="*/ 510448 w 510448"/>
              <a:gd name="connsiteY6" fmla="*/ 195764 h 1025303"/>
              <a:gd name="connsiteX7" fmla="*/ 258326 w 510448"/>
              <a:gd name="connsiteY7" fmla="*/ 1021155 h 1025303"/>
              <a:gd name="connsiteX8" fmla="*/ 255224 w 510448"/>
              <a:gd name="connsiteY8" fmla="*/ 1025303 h 1025303"/>
              <a:gd name="connsiteX9" fmla="*/ 252122 w 510448"/>
              <a:gd name="connsiteY9" fmla="*/ 1021155 h 1025303"/>
              <a:gd name="connsiteX10" fmla="*/ 0 w 510448"/>
              <a:gd name="connsiteY10" fmla="*/ 195764 h 1025303"/>
              <a:gd name="connsiteX11" fmla="*/ 7622 w 510448"/>
              <a:gd name="connsiteY11" fmla="*/ 44825 h 1025303"/>
              <a:gd name="connsiteX12" fmla="*/ 14463 w 510448"/>
              <a:gd name="connsiteY12" fmla="*/ 0 h 1025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10448" h="1025303">
                <a:moveTo>
                  <a:pt x="14463" y="0"/>
                </a:moveTo>
                <a:lnTo>
                  <a:pt x="104285" y="13708"/>
                </a:lnTo>
                <a:cubicBezTo>
                  <a:pt x="153913" y="18748"/>
                  <a:pt x="204267" y="21330"/>
                  <a:pt x="255224" y="21330"/>
                </a:cubicBezTo>
                <a:cubicBezTo>
                  <a:pt x="306181" y="21330"/>
                  <a:pt x="356536" y="18748"/>
                  <a:pt x="406163" y="13708"/>
                </a:cubicBezTo>
                <a:lnTo>
                  <a:pt x="495985" y="0"/>
                </a:lnTo>
                <a:lnTo>
                  <a:pt x="502826" y="44825"/>
                </a:lnTo>
                <a:cubicBezTo>
                  <a:pt x="507866" y="94453"/>
                  <a:pt x="510448" y="144807"/>
                  <a:pt x="510448" y="195764"/>
                </a:cubicBezTo>
                <a:cubicBezTo>
                  <a:pt x="510448" y="501508"/>
                  <a:pt x="417503" y="785543"/>
                  <a:pt x="258326" y="1021155"/>
                </a:cubicBezTo>
                <a:lnTo>
                  <a:pt x="255224" y="1025303"/>
                </a:lnTo>
                <a:lnTo>
                  <a:pt x="252122" y="1021155"/>
                </a:lnTo>
                <a:cubicBezTo>
                  <a:pt x="92945" y="785543"/>
                  <a:pt x="0" y="501508"/>
                  <a:pt x="0" y="195764"/>
                </a:cubicBezTo>
                <a:cubicBezTo>
                  <a:pt x="0" y="144807"/>
                  <a:pt x="2582" y="94453"/>
                  <a:pt x="7622" y="44825"/>
                </a:cubicBezTo>
                <a:lnTo>
                  <a:pt x="14463" y="0"/>
                </a:lnTo>
                <a:close/>
              </a:path>
            </a:pathLst>
          </a:custGeom>
          <a:solidFill>
            <a:schemeClr val="accent4">
              <a:lumMod val="75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orma libre 13"/>
          <p:cNvSpPr/>
          <p:nvPr/>
        </p:nvSpPr>
        <p:spPr>
          <a:xfrm>
            <a:off x="4362680" y="1718632"/>
            <a:ext cx="2952520" cy="2297415"/>
          </a:xfrm>
          <a:custGeom>
            <a:avLst/>
            <a:gdLst>
              <a:gd name="connsiteX0" fmla="*/ 1476260 w 2952520"/>
              <a:gd name="connsiteY0" fmla="*/ 0 h 2297415"/>
              <a:gd name="connsiteX1" fmla="*/ 2952520 w 2952520"/>
              <a:gd name="connsiteY1" fmla="*/ 1476260 h 2297415"/>
              <a:gd name="connsiteX2" fmla="*/ 2944898 w 2952520"/>
              <a:gd name="connsiteY2" fmla="*/ 1627199 h 2297415"/>
              <a:gd name="connsiteX3" fmla="*/ 2938057 w 2952520"/>
              <a:gd name="connsiteY3" fmla="*/ 1672024 h 2297415"/>
              <a:gd name="connsiteX4" fmla="*/ 2848235 w 2952520"/>
              <a:gd name="connsiteY4" fmla="*/ 1658316 h 2297415"/>
              <a:gd name="connsiteX5" fmla="*/ 2697296 w 2952520"/>
              <a:gd name="connsiteY5" fmla="*/ 1650694 h 2297415"/>
              <a:gd name="connsiteX6" fmla="*/ 1558142 w 2952520"/>
              <a:gd name="connsiteY6" fmla="*/ 2187916 h 2297415"/>
              <a:gd name="connsiteX7" fmla="*/ 1476260 w 2952520"/>
              <a:gd name="connsiteY7" fmla="*/ 2297415 h 2297415"/>
              <a:gd name="connsiteX8" fmla="*/ 1394378 w 2952520"/>
              <a:gd name="connsiteY8" fmla="*/ 2187916 h 2297415"/>
              <a:gd name="connsiteX9" fmla="*/ 255224 w 2952520"/>
              <a:gd name="connsiteY9" fmla="*/ 1650694 h 2297415"/>
              <a:gd name="connsiteX10" fmla="*/ 104285 w 2952520"/>
              <a:gd name="connsiteY10" fmla="*/ 1658316 h 2297415"/>
              <a:gd name="connsiteX11" fmla="*/ 14463 w 2952520"/>
              <a:gd name="connsiteY11" fmla="*/ 1672024 h 2297415"/>
              <a:gd name="connsiteX12" fmla="*/ 7622 w 2952520"/>
              <a:gd name="connsiteY12" fmla="*/ 1627199 h 2297415"/>
              <a:gd name="connsiteX13" fmla="*/ 0 w 2952520"/>
              <a:gd name="connsiteY13" fmla="*/ 1476260 h 2297415"/>
              <a:gd name="connsiteX14" fmla="*/ 1476260 w 2952520"/>
              <a:gd name="connsiteY14" fmla="*/ 0 h 22974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952520" h="2297415">
                <a:moveTo>
                  <a:pt x="1476260" y="0"/>
                </a:moveTo>
                <a:cubicBezTo>
                  <a:pt x="2291576" y="0"/>
                  <a:pt x="2952520" y="660944"/>
                  <a:pt x="2952520" y="1476260"/>
                </a:cubicBezTo>
                <a:cubicBezTo>
                  <a:pt x="2952520" y="1527217"/>
                  <a:pt x="2949938" y="1577571"/>
                  <a:pt x="2944898" y="1627199"/>
                </a:cubicBezTo>
                <a:lnTo>
                  <a:pt x="2938057" y="1672024"/>
                </a:lnTo>
                <a:lnTo>
                  <a:pt x="2848235" y="1658316"/>
                </a:lnTo>
                <a:cubicBezTo>
                  <a:pt x="2798608" y="1653276"/>
                  <a:pt x="2748253" y="1650694"/>
                  <a:pt x="2697296" y="1650694"/>
                </a:cubicBezTo>
                <a:cubicBezTo>
                  <a:pt x="2238681" y="1650694"/>
                  <a:pt x="1828910" y="1859821"/>
                  <a:pt x="1558142" y="2187916"/>
                </a:cubicBezTo>
                <a:lnTo>
                  <a:pt x="1476260" y="2297415"/>
                </a:lnTo>
                <a:lnTo>
                  <a:pt x="1394378" y="2187916"/>
                </a:lnTo>
                <a:cubicBezTo>
                  <a:pt x="1123610" y="1859821"/>
                  <a:pt x="713839" y="1650694"/>
                  <a:pt x="255224" y="1650694"/>
                </a:cubicBezTo>
                <a:cubicBezTo>
                  <a:pt x="204267" y="1650694"/>
                  <a:pt x="153913" y="1653276"/>
                  <a:pt x="104285" y="1658316"/>
                </a:cubicBezTo>
                <a:lnTo>
                  <a:pt x="14463" y="1672024"/>
                </a:lnTo>
                <a:lnTo>
                  <a:pt x="7622" y="1627199"/>
                </a:lnTo>
                <a:cubicBezTo>
                  <a:pt x="2582" y="1577571"/>
                  <a:pt x="0" y="1527217"/>
                  <a:pt x="0" y="1476260"/>
                </a:cubicBezTo>
                <a:cubicBezTo>
                  <a:pt x="0" y="660944"/>
                  <a:pt x="660944" y="0"/>
                  <a:pt x="1476260" y="0"/>
                </a:cubicBezTo>
                <a:close/>
              </a:path>
            </a:pathLst>
          </a:custGeom>
          <a:solidFill>
            <a:schemeClr val="tx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rma libre 12"/>
          <p:cNvSpPr/>
          <p:nvPr/>
        </p:nvSpPr>
        <p:spPr>
          <a:xfrm>
            <a:off x="3141644" y="3390655"/>
            <a:ext cx="2697296" cy="2931190"/>
          </a:xfrm>
          <a:custGeom>
            <a:avLst/>
            <a:gdLst>
              <a:gd name="connsiteX0" fmla="*/ 1235499 w 2697296"/>
              <a:gd name="connsiteY0" fmla="*/ 0 h 2931190"/>
              <a:gd name="connsiteX1" fmla="*/ 1251028 w 2697296"/>
              <a:gd name="connsiteY1" fmla="*/ 101754 h 2931190"/>
              <a:gd name="connsiteX2" fmla="*/ 2399778 w 2697296"/>
              <a:gd name="connsiteY2" fmla="*/ 1250504 h 2931190"/>
              <a:gd name="connsiteX3" fmla="*/ 2456535 w 2697296"/>
              <a:gd name="connsiteY3" fmla="*/ 1259166 h 2931190"/>
              <a:gd name="connsiteX4" fmla="*/ 2449694 w 2697296"/>
              <a:gd name="connsiteY4" fmla="*/ 1303991 h 2931190"/>
              <a:gd name="connsiteX5" fmla="*/ 2442072 w 2697296"/>
              <a:gd name="connsiteY5" fmla="*/ 1454930 h 2931190"/>
              <a:gd name="connsiteX6" fmla="*/ 2694194 w 2697296"/>
              <a:gd name="connsiteY6" fmla="*/ 2280321 h 2931190"/>
              <a:gd name="connsiteX7" fmla="*/ 2697296 w 2697296"/>
              <a:gd name="connsiteY7" fmla="*/ 2284469 h 2931190"/>
              <a:gd name="connsiteX8" fmla="*/ 2615414 w 2697296"/>
              <a:gd name="connsiteY8" fmla="*/ 2393968 h 2931190"/>
              <a:gd name="connsiteX9" fmla="*/ 1476260 w 2697296"/>
              <a:gd name="connsiteY9" fmla="*/ 2931190 h 2931190"/>
              <a:gd name="connsiteX10" fmla="*/ 0 w 2697296"/>
              <a:gd name="connsiteY10" fmla="*/ 1454930 h 2931190"/>
              <a:gd name="connsiteX11" fmla="*/ 1178742 w 2697296"/>
              <a:gd name="connsiteY11" fmla="*/ 8662 h 2931190"/>
              <a:gd name="connsiteX12" fmla="*/ 1235499 w 2697296"/>
              <a:gd name="connsiteY12" fmla="*/ 0 h 2931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7296" h="2931190">
                <a:moveTo>
                  <a:pt x="1235499" y="0"/>
                </a:moveTo>
                <a:lnTo>
                  <a:pt x="1251028" y="101754"/>
                </a:lnTo>
                <a:cubicBezTo>
                  <a:pt x="1369019" y="678360"/>
                  <a:pt x="1823172" y="1132513"/>
                  <a:pt x="2399778" y="1250504"/>
                </a:cubicBezTo>
                <a:lnTo>
                  <a:pt x="2456535" y="1259166"/>
                </a:lnTo>
                <a:lnTo>
                  <a:pt x="2449694" y="1303991"/>
                </a:lnTo>
                <a:cubicBezTo>
                  <a:pt x="2444654" y="1353619"/>
                  <a:pt x="2442072" y="1403973"/>
                  <a:pt x="2442072" y="1454930"/>
                </a:cubicBezTo>
                <a:cubicBezTo>
                  <a:pt x="2442072" y="1760674"/>
                  <a:pt x="2535017" y="2044709"/>
                  <a:pt x="2694194" y="2280321"/>
                </a:cubicBezTo>
                <a:lnTo>
                  <a:pt x="2697296" y="2284469"/>
                </a:lnTo>
                <a:lnTo>
                  <a:pt x="2615414" y="2393968"/>
                </a:lnTo>
                <a:cubicBezTo>
                  <a:pt x="2344646" y="2722063"/>
                  <a:pt x="1934875" y="2931190"/>
                  <a:pt x="1476260" y="2931190"/>
                </a:cubicBezTo>
                <a:cubicBezTo>
                  <a:pt x="660944" y="2931190"/>
                  <a:pt x="0" y="2270246"/>
                  <a:pt x="0" y="1454930"/>
                </a:cubicBezTo>
                <a:cubicBezTo>
                  <a:pt x="0" y="741529"/>
                  <a:pt x="506035" y="146318"/>
                  <a:pt x="1178742" y="8662"/>
                </a:cubicBezTo>
                <a:lnTo>
                  <a:pt x="1235499" y="0"/>
                </a:lnTo>
                <a:close/>
              </a:path>
            </a:pathLst>
          </a:custGeom>
          <a:solidFill>
            <a:schemeClr val="accent6">
              <a:lumMod val="5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orma libre 11"/>
          <p:cNvSpPr/>
          <p:nvPr/>
        </p:nvSpPr>
        <p:spPr>
          <a:xfrm>
            <a:off x="5838940" y="3390655"/>
            <a:ext cx="2697296" cy="2931190"/>
          </a:xfrm>
          <a:custGeom>
            <a:avLst/>
            <a:gdLst>
              <a:gd name="connsiteX0" fmla="*/ 1461797 w 2697296"/>
              <a:gd name="connsiteY0" fmla="*/ 0 h 2931190"/>
              <a:gd name="connsiteX1" fmla="*/ 1518554 w 2697296"/>
              <a:gd name="connsiteY1" fmla="*/ 8662 h 2931190"/>
              <a:gd name="connsiteX2" fmla="*/ 2697296 w 2697296"/>
              <a:gd name="connsiteY2" fmla="*/ 1454930 h 2931190"/>
              <a:gd name="connsiteX3" fmla="*/ 1221036 w 2697296"/>
              <a:gd name="connsiteY3" fmla="*/ 2931190 h 2931190"/>
              <a:gd name="connsiteX4" fmla="*/ 81882 w 2697296"/>
              <a:gd name="connsiteY4" fmla="*/ 2393968 h 2931190"/>
              <a:gd name="connsiteX5" fmla="*/ 0 w 2697296"/>
              <a:gd name="connsiteY5" fmla="*/ 2284469 h 2931190"/>
              <a:gd name="connsiteX6" fmla="*/ 3102 w 2697296"/>
              <a:gd name="connsiteY6" fmla="*/ 2280321 h 2931190"/>
              <a:gd name="connsiteX7" fmla="*/ 255224 w 2697296"/>
              <a:gd name="connsiteY7" fmla="*/ 1454930 h 2931190"/>
              <a:gd name="connsiteX8" fmla="*/ 247602 w 2697296"/>
              <a:gd name="connsiteY8" fmla="*/ 1303991 h 2931190"/>
              <a:gd name="connsiteX9" fmla="*/ 240761 w 2697296"/>
              <a:gd name="connsiteY9" fmla="*/ 1259166 h 2931190"/>
              <a:gd name="connsiteX10" fmla="*/ 297518 w 2697296"/>
              <a:gd name="connsiteY10" fmla="*/ 1250504 h 2931190"/>
              <a:gd name="connsiteX11" fmla="*/ 1446268 w 2697296"/>
              <a:gd name="connsiteY11" fmla="*/ 101754 h 2931190"/>
              <a:gd name="connsiteX12" fmla="*/ 1461797 w 2697296"/>
              <a:gd name="connsiteY12" fmla="*/ 0 h 2931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7296" h="2931190">
                <a:moveTo>
                  <a:pt x="1461797" y="0"/>
                </a:moveTo>
                <a:lnTo>
                  <a:pt x="1518554" y="8662"/>
                </a:lnTo>
                <a:cubicBezTo>
                  <a:pt x="2191261" y="146318"/>
                  <a:pt x="2697296" y="741529"/>
                  <a:pt x="2697296" y="1454930"/>
                </a:cubicBezTo>
                <a:cubicBezTo>
                  <a:pt x="2697296" y="2270246"/>
                  <a:pt x="2036352" y="2931190"/>
                  <a:pt x="1221036" y="2931190"/>
                </a:cubicBezTo>
                <a:cubicBezTo>
                  <a:pt x="762421" y="2931190"/>
                  <a:pt x="352650" y="2722063"/>
                  <a:pt x="81882" y="2393968"/>
                </a:cubicBezTo>
                <a:lnTo>
                  <a:pt x="0" y="2284469"/>
                </a:lnTo>
                <a:lnTo>
                  <a:pt x="3102" y="2280321"/>
                </a:lnTo>
                <a:cubicBezTo>
                  <a:pt x="162279" y="2044709"/>
                  <a:pt x="255224" y="1760674"/>
                  <a:pt x="255224" y="1454930"/>
                </a:cubicBezTo>
                <a:cubicBezTo>
                  <a:pt x="255224" y="1403973"/>
                  <a:pt x="252642" y="1353619"/>
                  <a:pt x="247602" y="1303991"/>
                </a:cubicBezTo>
                <a:lnTo>
                  <a:pt x="240761" y="1259166"/>
                </a:lnTo>
                <a:lnTo>
                  <a:pt x="297518" y="1250504"/>
                </a:lnTo>
                <a:cubicBezTo>
                  <a:pt x="874124" y="1132513"/>
                  <a:pt x="1328277" y="678360"/>
                  <a:pt x="1446268" y="101754"/>
                </a:cubicBezTo>
                <a:lnTo>
                  <a:pt x="1461797" y="0"/>
                </a:lnTo>
                <a:close/>
              </a:path>
            </a:pathLst>
          </a:cu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7">
            <a:extLst>
              <a:ext uri="{FF2B5EF4-FFF2-40B4-BE49-F238E27FC236}">
                <a16:creationId xmlns:a16="http://schemas.microsoft.com/office/drawing/2014/main" id="{7C1D5A49-D8A7-41AF-B482-E2D9AA70213E}"/>
              </a:ext>
            </a:extLst>
          </p:cNvPr>
          <p:cNvGrpSpPr>
            <a:grpSpLocks noChangeAspect="1"/>
          </p:cNvGrpSpPr>
          <p:nvPr/>
        </p:nvGrpSpPr>
        <p:grpSpPr bwMode="auto">
          <a:xfrm>
            <a:off x="5561202" y="2061989"/>
            <a:ext cx="477018" cy="461666"/>
            <a:chOff x="1316" y="768"/>
            <a:chExt cx="435" cy="421"/>
          </a:xfrm>
          <a:solidFill>
            <a:schemeClr val="bg1"/>
          </a:solidFill>
        </p:grpSpPr>
        <p:sp>
          <p:nvSpPr>
            <p:cNvPr id="20" name="Oval 18">
              <a:extLst>
                <a:ext uri="{FF2B5EF4-FFF2-40B4-BE49-F238E27FC236}">
                  <a16:creationId xmlns:a16="http://schemas.microsoft.com/office/drawing/2014/main" id="{0B45F2A9-22D8-4392-8262-D9E5D0BDC77F}"/>
                </a:ext>
              </a:extLst>
            </p:cNvPr>
            <p:cNvSpPr>
              <a:spLocks noChangeArrowheads="1"/>
            </p:cNvSpPr>
            <p:nvPr/>
          </p:nvSpPr>
          <p:spPr bwMode="auto">
            <a:xfrm>
              <a:off x="1425" y="768"/>
              <a:ext cx="217" cy="20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1" name="Freeform 19">
              <a:extLst>
                <a:ext uri="{FF2B5EF4-FFF2-40B4-BE49-F238E27FC236}">
                  <a16:creationId xmlns:a16="http://schemas.microsoft.com/office/drawing/2014/main" id="{AB93F2D8-CE24-4762-9C50-9D9F291CE2DF}"/>
                </a:ext>
              </a:extLst>
            </p:cNvPr>
            <p:cNvSpPr>
              <a:spLocks/>
            </p:cNvSpPr>
            <p:nvPr/>
          </p:nvSpPr>
          <p:spPr bwMode="auto">
            <a:xfrm>
              <a:off x="1596" y="1002"/>
              <a:ext cx="155" cy="187"/>
            </a:xfrm>
            <a:custGeom>
              <a:avLst/>
              <a:gdLst>
                <a:gd name="T0" fmla="*/ 8 w 10"/>
                <a:gd name="T1" fmla="*/ 3 h 12"/>
                <a:gd name="T2" fmla="*/ 1 w 10"/>
                <a:gd name="T3" fmla="*/ 0 h 12"/>
                <a:gd name="T4" fmla="*/ 0 w 10"/>
                <a:gd name="T5" fmla="*/ 12 h 12"/>
                <a:gd name="T6" fmla="*/ 10 w 10"/>
                <a:gd name="T7" fmla="*/ 12 h 12"/>
                <a:gd name="T8" fmla="*/ 8 w 10"/>
                <a:gd name="T9" fmla="*/ 3 h 12"/>
              </a:gdLst>
              <a:ahLst/>
              <a:cxnLst>
                <a:cxn ang="0">
                  <a:pos x="T0" y="T1"/>
                </a:cxn>
                <a:cxn ang="0">
                  <a:pos x="T2" y="T3"/>
                </a:cxn>
                <a:cxn ang="0">
                  <a:pos x="T4" y="T5"/>
                </a:cxn>
                <a:cxn ang="0">
                  <a:pos x="T6" y="T7"/>
                </a:cxn>
                <a:cxn ang="0">
                  <a:pos x="T8" y="T9"/>
                </a:cxn>
              </a:cxnLst>
              <a:rect l="0" t="0" r="r" b="b"/>
              <a:pathLst>
                <a:path w="10" h="12">
                  <a:moveTo>
                    <a:pt x="8" y="3"/>
                  </a:moveTo>
                  <a:cubicBezTo>
                    <a:pt x="3" y="1"/>
                    <a:pt x="1" y="0"/>
                    <a:pt x="1" y="0"/>
                  </a:cubicBezTo>
                  <a:cubicBezTo>
                    <a:pt x="0" y="12"/>
                    <a:pt x="0" y="12"/>
                    <a:pt x="0" y="12"/>
                  </a:cubicBezTo>
                  <a:cubicBezTo>
                    <a:pt x="10" y="12"/>
                    <a:pt x="10" y="12"/>
                    <a:pt x="10" y="12"/>
                  </a:cubicBezTo>
                  <a:cubicBezTo>
                    <a:pt x="10" y="8"/>
                    <a:pt x="10" y="4"/>
                    <a:pt x="8"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2" name="Freeform 20">
              <a:extLst>
                <a:ext uri="{FF2B5EF4-FFF2-40B4-BE49-F238E27FC236}">
                  <a16:creationId xmlns:a16="http://schemas.microsoft.com/office/drawing/2014/main" id="{331F502D-E7D5-405B-99DA-C2F4E66E2F72}"/>
                </a:ext>
              </a:extLst>
            </p:cNvPr>
            <p:cNvSpPr>
              <a:spLocks/>
            </p:cNvSpPr>
            <p:nvPr/>
          </p:nvSpPr>
          <p:spPr bwMode="auto">
            <a:xfrm>
              <a:off x="1316" y="1002"/>
              <a:ext cx="171" cy="187"/>
            </a:xfrm>
            <a:custGeom>
              <a:avLst/>
              <a:gdLst>
                <a:gd name="T0" fmla="*/ 3 w 11"/>
                <a:gd name="T1" fmla="*/ 3 h 12"/>
                <a:gd name="T2" fmla="*/ 1 w 11"/>
                <a:gd name="T3" fmla="*/ 12 h 12"/>
                <a:gd name="T4" fmla="*/ 11 w 11"/>
                <a:gd name="T5" fmla="*/ 12 h 12"/>
                <a:gd name="T6" fmla="*/ 10 w 11"/>
                <a:gd name="T7" fmla="*/ 0 h 12"/>
                <a:gd name="T8" fmla="*/ 3 w 11"/>
                <a:gd name="T9" fmla="*/ 3 h 12"/>
              </a:gdLst>
              <a:ahLst/>
              <a:cxnLst>
                <a:cxn ang="0">
                  <a:pos x="T0" y="T1"/>
                </a:cxn>
                <a:cxn ang="0">
                  <a:pos x="T2" y="T3"/>
                </a:cxn>
                <a:cxn ang="0">
                  <a:pos x="T4" y="T5"/>
                </a:cxn>
                <a:cxn ang="0">
                  <a:pos x="T6" y="T7"/>
                </a:cxn>
                <a:cxn ang="0">
                  <a:pos x="T8" y="T9"/>
                </a:cxn>
              </a:cxnLst>
              <a:rect l="0" t="0" r="r" b="b"/>
              <a:pathLst>
                <a:path w="11" h="12">
                  <a:moveTo>
                    <a:pt x="3" y="3"/>
                  </a:moveTo>
                  <a:cubicBezTo>
                    <a:pt x="1" y="4"/>
                    <a:pt x="0" y="8"/>
                    <a:pt x="1" y="12"/>
                  </a:cubicBezTo>
                  <a:cubicBezTo>
                    <a:pt x="11" y="12"/>
                    <a:pt x="11" y="12"/>
                    <a:pt x="11" y="12"/>
                  </a:cubicBezTo>
                  <a:cubicBezTo>
                    <a:pt x="10" y="0"/>
                    <a:pt x="10" y="0"/>
                    <a:pt x="10" y="0"/>
                  </a:cubicBezTo>
                  <a:cubicBezTo>
                    <a:pt x="10" y="0"/>
                    <a:pt x="7" y="1"/>
                    <a:pt x="3"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grpSp>
        <p:nvGrpSpPr>
          <p:cNvPr id="23"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4312077" y="4393719"/>
            <a:ext cx="406400" cy="322263"/>
            <a:chOff x="4536" y="976"/>
            <a:chExt cx="256" cy="203"/>
          </a:xfrm>
          <a:solidFill>
            <a:schemeClr val="bg1"/>
          </a:solidFill>
        </p:grpSpPr>
        <p:sp>
          <p:nvSpPr>
            <p:cNvPr id="24"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5"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26"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28" name="Freeform 113">
            <a:extLst>
              <a:ext uri="{FF2B5EF4-FFF2-40B4-BE49-F238E27FC236}">
                <a16:creationId xmlns:a16="http://schemas.microsoft.com/office/drawing/2014/main" id="{2EA4B7AE-29D8-4D9F-859A-E2A9003C0FC2}"/>
              </a:ext>
            </a:extLst>
          </p:cNvPr>
          <p:cNvSpPr>
            <a:spLocks noEditPoints="1"/>
          </p:cNvSpPr>
          <p:nvPr/>
        </p:nvSpPr>
        <p:spPr bwMode="auto">
          <a:xfrm>
            <a:off x="7028400" y="4288495"/>
            <a:ext cx="406399" cy="482599"/>
          </a:xfrm>
          <a:custGeom>
            <a:avLst/>
            <a:gdLst>
              <a:gd name="T0" fmla="*/ 309 w 343"/>
              <a:gd name="T1" fmla="*/ 35 h 410"/>
              <a:gd name="T2" fmla="*/ 292 w 343"/>
              <a:gd name="T3" fmla="*/ 1 h 410"/>
              <a:gd name="T4" fmla="*/ 250 w 343"/>
              <a:gd name="T5" fmla="*/ 38 h 410"/>
              <a:gd name="T6" fmla="*/ 259 w 343"/>
              <a:gd name="T7" fmla="*/ 74 h 410"/>
              <a:gd name="T8" fmla="*/ 145 w 343"/>
              <a:gd name="T9" fmla="*/ 49 h 410"/>
              <a:gd name="T10" fmla="*/ 77 w 343"/>
              <a:gd name="T11" fmla="*/ 322 h 410"/>
              <a:gd name="T12" fmla="*/ 72 w 343"/>
              <a:gd name="T13" fmla="*/ 410 h 410"/>
              <a:gd name="T14" fmla="*/ 138 w 343"/>
              <a:gd name="T15" fmla="*/ 339 h 410"/>
              <a:gd name="T16" fmla="*/ 167 w 343"/>
              <a:gd name="T17" fmla="*/ 404 h 410"/>
              <a:gd name="T18" fmla="*/ 187 w 343"/>
              <a:gd name="T19" fmla="*/ 333 h 410"/>
              <a:gd name="T20" fmla="*/ 246 w 343"/>
              <a:gd name="T21" fmla="*/ 399 h 410"/>
              <a:gd name="T22" fmla="*/ 290 w 343"/>
              <a:gd name="T23" fmla="*/ 194 h 410"/>
              <a:gd name="T24" fmla="*/ 269 w 343"/>
              <a:gd name="T25" fmla="*/ 85 h 410"/>
              <a:gd name="T26" fmla="*/ 299 w 343"/>
              <a:gd name="T27" fmla="*/ 96 h 410"/>
              <a:gd name="T28" fmla="*/ 340 w 343"/>
              <a:gd name="T29" fmla="*/ 58 h 410"/>
              <a:gd name="T30" fmla="*/ 338 w 343"/>
              <a:gd name="T31" fmla="*/ 47 h 410"/>
              <a:gd name="T32" fmla="*/ 288 w 343"/>
              <a:gd name="T33" fmla="*/ 21 h 410"/>
              <a:gd name="T34" fmla="*/ 271 w 343"/>
              <a:gd name="T35" fmla="*/ 63 h 410"/>
              <a:gd name="T36" fmla="*/ 246 w 343"/>
              <a:gd name="T37" fmla="*/ 194 h 410"/>
              <a:gd name="T38" fmla="*/ 43 w 343"/>
              <a:gd name="T39" fmla="*/ 194 h 410"/>
              <a:gd name="T40" fmla="*/ 213 w 343"/>
              <a:gd name="T41" fmla="*/ 119 h 410"/>
              <a:gd name="T42" fmla="*/ 145 w 343"/>
              <a:gd name="T43" fmla="*/ 119 h 410"/>
              <a:gd name="T44" fmla="*/ 145 w 343"/>
              <a:gd name="T45" fmla="*/ 269 h 410"/>
              <a:gd name="T46" fmla="*/ 203 w 343"/>
              <a:gd name="T47" fmla="*/ 148 h 410"/>
              <a:gd name="T48" fmla="*/ 246 w 343"/>
              <a:gd name="T49" fmla="*/ 194 h 410"/>
              <a:gd name="T50" fmla="*/ 145 w 343"/>
              <a:gd name="T51" fmla="*/ 165 h 410"/>
              <a:gd name="T52" fmla="*/ 145 w 343"/>
              <a:gd name="T53" fmla="*/ 224 h 410"/>
              <a:gd name="T54" fmla="*/ 170 w 343"/>
              <a:gd name="T55" fmla="*/ 180 h 410"/>
              <a:gd name="T56" fmla="*/ 205 w 343"/>
              <a:gd name="T57" fmla="*/ 194 h 410"/>
              <a:gd name="T58" fmla="*/ 84 w 343"/>
              <a:gd name="T59" fmla="*/ 194 h 410"/>
              <a:gd name="T60" fmla="*/ 183 w 343"/>
              <a:gd name="T61" fmla="*/ 148 h 410"/>
              <a:gd name="T62" fmla="*/ 298 w 343"/>
              <a:gd name="T63" fmla="*/ 80 h 410"/>
              <a:gd name="T64" fmla="*/ 305 w 343"/>
              <a:gd name="T65" fmla="*/ 49 h 410"/>
              <a:gd name="T66" fmla="*/ 298 w 343"/>
              <a:gd name="T67" fmla="*/ 80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3" h="410">
                <a:moveTo>
                  <a:pt x="338" y="47"/>
                </a:moveTo>
                <a:cubicBezTo>
                  <a:pt x="309" y="35"/>
                  <a:pt x="309" y="35"/>
                  <a:pt x="309" y="35"/>
                </a:cubicBezTo>
                <a:cubicBezTo>
                  <a:pt x="298" y="5"/>
                  <a:pt x="298" y="5"/>
                  <a:pt x="298" y="5"/>
                </a:cubicBezTo>
                <a:cubicBezTo>
                  <a:pt x="297" y="3"/>
                  <a:pt x="295" y="1"/>
                  <a:pt x="292" y="1"/>
                </a:cubicBezTo>
                <a:cubicBezTo>
                  <a:pt x="290" y="0"/>
                  <a:pt x="288" y="1"/>
                  <a:pt x="286" y="3"/>
                </a:cubicBezTo>
                <a:cubicBezTo>
                  <a:pt x="250" y="38"/>
                  <a:pt x="250" y="38"/>
                  <a:pt x="250" y="38"/>
                </a:cubicBezTo>
                <a:cubicBezTo>
                  <a:pt x="248" y="40"/>
                  <a:pt x="248" y="43"/>
                  <a:pt x="249" y="46"/>
                </a:cubicBezTo>
                <a:cubicBezTo>
                  <a:pt x="259" y="74"/>
                  <a:pt x="259" y="74"/>
                  <a:pt x="259" y="74"/>
                </a:cubicBezTo>
                <a:cubicBezTo>
                  <a:pt x="244" y="89"/>
                  <a:pt x="244" y="89"/>
                  <a:pt x="244" y="89"/>
                </a:cubicBezTo>
                <a:cubicBezTo>
                  <a:pt x="218" y="64"/>
                  <a:pt x="183" y="49"/>
                  <a:pt x="145" y="49"/>
                </a:cubicBezTo>
                <a:cubicBezTo>
                  <a:pt x="65" y="49"/>
                  <a:pt x="0" y="114"/>
                  <a:pt x="0" y="194"/>
                </a:cubicBezTo>
                <a:cubicBezTo>
                  <a:pt x="0" y="250"/>
                  <a:pt x="31" y="298"/>
                  <a:pt x="77" y="322"/>
                </a:cubicBezTo>
                <a:cubicBezTo>
                  <a:pt x="45" y="399"/>
                  <a:pt x="45" y="399"/>
                  <a:pt x="45" y="399"/>
                </a:cubicBezTo>
                <a:cubicBezTo>
                  <a:pt x="72" y="410"/>
                  <a:pt x="72" y="410"/>
                  <a:pt x="72" y="410"/>
                </a:cubicBezTo>
                <a:cubicBezTo>
                  <a:pt x="104" y="333"/>
                  <a:pt x="104" y="333"/>
                  <a:pt x="104" y="333"/>
                </a:cubicBezTo>
                <a:cubicBezTo>
                  <a:pt x="115" y="337"/>
                  <a:pt x="126" y="338"/>
                  <a:pt x="138" y="339"/>
                </a:cubicBezTo>
                <a:cubicBezTo>
                  <a:pt x="138" y="404"/>
                  <a:pt x="138" y="404"/>
                  <a:pt x="138" y="404"/>
                </a:cubicBezTo>
                <a:cubicBezTo>
                  <a:pt x="167" y="404"/>
                  <a:pt x="167" y="404"/>
                  <a:pt x="167" y="404"/>
                </a:cubicBezTo>
                <a:cubicBezTo>
                  <a:pt x="167" y="337"/>
                  <a:pt x="167" y="337"/>
                  <a:pt x="167" y="337"/>
                </a:cubicBezTo>
                <a:cubicBezTo>
                  <a:pt x="174" y="336"/>
                  <a:pt x="181" y="335"/>
                  <a:pt x="187" y="333"/>
                </a:cubicBezTo>
                <a:cubicBezTo>
                  <a:pt x="219" y="410"/>
                  <a:pt x="219" y="410"/>
                  <a:pt x="219" y="410"/>
                </a:cubicBezTo>
                <a:cubicBezTo>
                  <a:pt x="246" y="399"/>
                  <a:pt x="246" y="399"/>
                  <a:pt x="246" y="399"/>
                </a:cubicBezTo>
                <a:cubicBezTo>
                  <a:pt x="214" y="322"/>
                  <a:pt x="214" y="322"/>
                  <a:pt x="214" y="322"/>
                </a:cubicBezTo>
                <a:cubicBezTo>
                  <a:pt x="259" y="297"/>
                  <a:pt x="290" y="249"/>
                  <a:pt x="290" y="194"/>
                </a:cubicBezTo>
                <a:cubicBezTo>
                  <a:pt x="290" y="158"/>
                  <a:pt x="276" y="125"/>
                  <a:pt x="254" y="99"/>
                </a:cubicBezTo>
                <a:cubicBezTo>
                  <a:pt x="269" y="85"/>
                  <a:pt x="269" y="85"/>
                  <a:pt x="269" y="85"/>
                </a:cubicBezTo>
                <a:cubicBezTo>
                  <a:pt x="297" y="96"/>
                  <a:pt x="297" y="96"/>
                  <a:pt x="297" y="96"/>
                </a:cubicBezTo>
                <a:cubicBezTo>
                  <a:pt x="298" y="96"/>
                  <a:pt x="298" y="96"/>
                  <a:pt x="299" y="96"/>
                </a:cubicBezTo>
                <a:cubicBezTo>
                  <a:pt x="301" y="96"/>
                  <a:pt x="303" y="95"/>
                  <a:pt x="304" y="94"/>
                </a:cubicBezTo>
                <a:cubicBezTo>
                  <a:pt x="340" y="58"/>
                  <a:pt x="340" y="58"/>
                  <a:pt x="340" y="58"/>
                </a:cubicBezTo>
                <a:cubicBezTo>
                  <a:pt x="342" y="57"/>
                  <a:pt x="343" y="54"/>
                  <a:pt x="342" y="52"/>
                </a:cubicBezTo>
                <a:cubicBezTo>
                  <a:pt x="342" y="49"/>
                  <a:pt x="340" y="47"/>
                  <a:pt x="338" y="47"/>
                </a:cubicBezTo>
                <a:close/>
                <a:moveTo>
                  <a:pt x="264" y="45"/>
                </a:moveTo>
                <a:cubicBezTo>
                  <a:pt x="288" y="21"/>
                  <a:pt x="288" y="21"/>
                  <a:pt x="288" y="21"/>
                </a:cubicBezTo>
                <a:cubicBezTo>
                  <a:pt x="295" y="39"/>
                  <a:pt x="295" y="39"/>
                  <a:pt x="295" y="39"/>
                </a:cubicBezTo>
                <a:cubicBezTo>
                  <a:pt x="271" y="63"/>
                  <a:pt x="271" y="63"/>
                  <a:pt x="271" y="63"/>
                </a:cubicBezTo>
                <a:lnTo>
                  <a:pt x="264" y="45"/>
                </a:lnTo>
                <a:close/>
                <a:moveTo>
                  <a:pt x="246" y="194"/>
                </a:moveTo>
                <a:cubicBezTo>
                  <a:pt x="246" y="250"/>
                  <a:pt x="201" y="296"/>
                  <a:pt x="145" y="296"/>
                </a:cubicBezTo>
                <a:cubicBezTo>
                  <a:pt x="89" y="296"/>
                  <a:pt x="43" y="250"/>
                  <a:pt x="43" y="194"/>
                </a:cubicBezTo>
                <a:cubicBezTo>
                  <a:pt x="43" y="138"/>
                  <a:pt x="89" y="93"/>
                  <a:pt x="145" y="93"/>
                </a:cubicBezTo>
                <a:cubicBezTo>
                  <a:pt x="171" y="93"/>
                  <a:pt x="195" y="103"/>
                  <a:pt x="213" y="119"/>
                </a:cubicBezTo>
                <a:cubicBezTo>
                  <a:pt x="193" y="138"/>
                  <a:pt x="193" y="138"/>
                  <a:pt x="193" y="138"/>
                </a:cubicBezTo>
                <a:cubicBezTo>
                  <a:pt x="180" y="126"/>
                  <a:pt x="163" y="119"/>
                  <a:pt x="145" y="119"/>
                </a:cubicBezTo>
                <a:cubicBezTo>
                  <a:pt x="104" y="119"/>
                  <a:pt x="70" y="153"/>
                  <a:pt x="70" y="194"/>
                </a:cubicBezTo>
                <a:cubicBezTo>
                  <a:pt x="70" y="236"/>
                  <a:pt x="104" y="269"/>
                  <a:pt x="145" y="269"/>
                </a:cubicBezTo>
                <a:cubicBezTo>
                  <a:pt x="186" y="269"/>
                  <a:pt x="220" y="236"/>
                  <a:pt x="220" y="194"/>
                </a:cubicBezTo>
                <a:cubicBezTo>
                  <a:pt x="220" y="177"/>
                  <a:pt x="213" y="161"/>
                  <a:pt x="203" y="148"/>
                </a:cubicBezTo>
                <a:cubicBezTo>
                  <a:pt x="223" y="129"/>
                  <a:pt x="223" y="129"/>
                  <a:pt x="223" y="129"/>
                </a:cubicBezTo>
                <a:cubicBezTo>
                  <a:pt x="237" y="147"/>
                  <a:pt x="246" y="170"/>
                  <a:pt x="246" y="194"/>
                </a:cubicBezTo>
                <a:close/>
                <a:moveTo>
                  <a:pt x="160" y="169"/>
                </a:moveTo>
                <a:cubicBezTo>
                  <a:pt x="156" y="167"/>
                  <a:pt x="151" y="165"/>
                  <a:pt x="145" y="165"/>
                </a:cubicBezTo>
                <a:cubicBezTo>
                  <a:pt x="129" y="165"/>
                  <a:pt x="116" y="178"/>
                  <a:pt x="116" y="194"/>
                </a:cubicBezTo>
                <a:cubicBezTo>
                  <a:pt x="116" y="211"/>
                  <a:pt x="129" y="224"/>
                  <a:pt x="145" y="224"/>
                </a:cubicBezTo>
                <a:cubicBezTo>
                  <a:pt x="161" y="224"/>
                  <a:pt x="174" y="211"/>
                  <a:pt x="174" y="194"/>
                </a:cubicBezTo>
                <a:cubicBezTo>
                  <a:pt x="174" y="189"/>
                  <a:pt x="173" y="184"/>
                  <a:pt x="170" y="180"/>
                </a:cubicBezTo>
                <a:cubicBezTo>
                  <a:pt x="193" y="158"/>
                  <a:pt x="193" y="158"/>
                  <a:pt x="193" y="158"/>
                </a:cubicBezTo>
                <a:cubicBezTo>
                  <a:pt x="201" y="168"/>
                  <a:pt x="205" y="181"/>
                  <a:pt x="205" y="194"/>
                </a:cubicBezTo>
                <a:cubicBezTo>
                  <a:pt x="205" y="228"/>
                  <a:pt x="178" y="255"/>
                  <a:pt x="145" y="255"/>
                </a:cubicBezTo>
                <a:cubicBezTo>
                  <a:pt x="112" y="255"/>
                  <a:pt x="84" y="228"/>
                  <a:pt x="84" y="194"/>
                </a:cubicBezTo>
                <a:cubicBezTo>
                  <a:pt x="84" y="161"/>
                  <a:pt x="112" y="134"/>
                  <a:pt x="145" y="134"/>
                </a:cubicBezTo>
                <a:cubicBezTo>
                  <a:pt x="159" y="134"/>
                  <a:pt x="172" y="139"/>
                  <a:pt x="183" y="148"/>
                </a:cubicBezTo>
                <a:lnTo>
                  <a:pt x="160" y="169"/>
                </a:lnTo>
                <a:close/>
                <a:moveTo>
                  <a:pt x="298" y="80"/>
                </a:moveTo>
                <a:cubicBezTo>
                  <a:pt x="280" y="73"/>
                  <a:pt x="280" y="73"/>
                  <a:pt x="280" y="73"/>
                </a:cubicBezTo>
                <a:cubicBezTo>
                  <a:pt x="305" y="49"/>
                  <a:pt x="305" y="49"/>
                  <a:pt x="305" y="49"/>
                </a:cubicBezTo>
                <a:cubicBezTo>
                  <a:pt x="322" y="56"/>
                  <a:pt x="322" y="56"/>
                  <a:pt x="322" y="56"/>
                </a:cubicBezTo>
                <a:lnTo>
                  <a:pt x="298" y="8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3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3619887" y="4715982"/>
            <a:ext cx="1790781"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32"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6404158" y="4715982"/>
            <a:ext cx="1790781"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33"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904321" y="2465980"/>
            <a:ext cx="1790781" cy="1200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mn-lt"/>
                <a:cs typeface="Arial" panose="020B0604020202020204" pitchFamily="34" charset="0"/>
              </a:rPr>
              <a:t>Lorem </a:t>
            </a:r>
            <a:r>
              <a:rPr lang="es-CO" sz="1600" b="1" dirty="0" err="1">
                <a:solidFill>
                  <a:schemeClr val="bg1"/>
                </a:solidFill>
                <a:latin typeface="+mn-lt"/>
                <a:cs typeface="Arial" panose="020B0604020202020204" pitchFamily="34" charset="0"/>
              </a:rPr>
              <a:t>ipsum</a:t>
            </a:r>
            <a:r>
              <a:rPr lang="es-CO" sz="1600" b="1" dirty="0">
                <a:solidFill>
                  <a:schemeClr val="bg1"/>
                </a:solidFill>
                <a:latin typeface="+mn-lt"/>
                <a:cs typeface="Arial" panose="020B0604020202020204" pitchFamily="34" charset="0"/>
              </a:rPr>
              <a:t> </a:t>
            </a:r>
          </a:p>
          <a:p>
            <a:pPr algn="ctr"/>
            <a:r>
              <a:rPr lang="es-CO" sz="1400" dirty="0">
                <a:solidFill>
                  <a:schemeClr val="bg1"/>
                </a:solidFill>
                <a:latin typeface="+mn-lt"/>
                <a:cs typeface="Arial" panose="020B0604020202020204" pitchFamily="34" charset="0"/>
              </a:rPr>
              <a:t>Dolor sit amet,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dipiscing</a:t>
            </a:r>
            <a:r>
              <a:rPr lang="es-CO" sz="1400" dirty="0">
                <a:solidFill>
                  <a:schemeClr val="bg1"/>
                </a:solidFill>
                <a:latin typeface="+mn-lt"/>
                <a:cs typeface="Arial" panose="020B0604020202020204" pitchFamily="34" charset="0"/>
              </a:rPr>
              <a:t> elit.  Fusce convallis magna non. </a:t>
            </a:r>
          </a:p>
        </p:txBody>
      </p:sp>
      <p:sp>
        <p:nvSpPr>
          <p:cNvPr id="7" name="CuadroTexto 6"/>
          <p:cNvSpPr txBox="1"/>
          <p:nvPr/>
        </p:nvSpPr>
        <p:spPr>
          <a:xfrm>
            <a:off x="4658411" y="3567496"/>
            <a:ext cx="782198" cy="707886"/>
          </a:xfrm>
          <a:prstGeom prst="rect">
            <a:avLst/>
          </a:prstGeom>
          <a:noFill/>
        </p:spPr>
        <p:txBody>
          <a:bodyPr wrap="square" rtlCol="0">
            <a:spAutoFit/>
          </a:bodyPr>
          <a:lstStyle/>
          <a:p>
            <a:pPr algn="ctr"/>
            <a:r>
              <a:rPr lang="es-ES" sz="4000" b="1" dirty="0">
                <a:solidFill>
                  <a:schemeClr val="bg1"/>
                </a:solidFill>
              </a:rPr>
              <a:t>1</a:t>
            </a:r>
            <a:endParaRPr lang="en-US" sz="4000" b="1" dirty="0">
              <a:solidFill>
                <a:schemeClr val="bg1"/>
              </a:solidFill>
            </a:endParaRPr>
          </a:p>
        </p:txBody>
      </p:sp>
      <p:sp>
        <p:nvSpPr>
          <p:cNvPr id="34" name="CuadroTexto 33"/>
          <p:cNvSpPr txBox="1"/>
          <p:nvPr/>
        </p:nvSpPr>
        <p:spPr>
          <a:xfrm>
            <a:off x="6194472" y="3576084"/>
            <a:ext cx="782198" cy="707886"/>
          </a:xfrm>
          <a:prstGeom prst="rect">
            <a:avLst/>
          </a:prstGeom>
          <a:noFill/>
        </p:spPr>
        <p:txBody>
          <a:bodyPr wrap="square" rtlCol="0">
            <a:spAutoFit/>
          </a:bodyPr>
          <a:lstStyle/>
          <a:p>
            <a:pPr algn="ctr"/>
            <a:r>
              <a:rPr lang="es-ES" sz="4000" b="1" dirty="0">
                <a:solidFill>
                  <a:schemeClr val="bg1"/>
                </a:solidFill>
              </a:rPr>
              <a:t>2</a:t>
            </a:r>
            <a:endParaRPr lang="en-US" sz="4000" b="1" dirty="0">
              <a:solidFill>
                <a:schemeClr val="bg1"/>
              </a:solidFill>
            </a:endParaRPr>
          </a:p>
        </p:txBody>
      </p:sp>
      <p:sp>
        <p:nvSpPr>
          <p:cNvPr id="35" name="CuadroTexto 34"/>
          <p:cNvSpPr txBox="1"/>
          <p:nvPr/>
        </p:nvSpPr>
        <p:spPr>
          <a:xfrm>
            <a:off x="5477149" y="4632224"/>
            <a:ext cx="782198" cy="707886"/>
          </a:xfrm>
          <a:prstGeom prst="rect">
            <a:avLst/>
          </a:prstGeom>
          <a:noFill/>
        </p:spPr>
        <p:txBody>
          <a:bodyPr wrap="square" rtlCol="0">
            <a:spAutoFit/>
          </a:bodyPr>
          <a:lstStyle/>
          <a:p>
            <a:pPr algn="ctr"/>
            <a:r>
              <a:rPr lang="es-ES" sz="4000" b="1" dirty="0">
                <a:solidFill>
                  <a:schemeClr val="bg1"/>
                </a:solidFill>
              </a:rPr>
              <a:t>3</a:t>
            </a:r>
            <a:endParaRPr lang="en-US" sz="4000" b="1" dirty="0">
              <a:solidFill>
                <a:schemeClr val="bg1"/>
              </a:solidFill>
            </a:endParaRPr>
          </a:p>
        </p:txBody>
      </p:sp>
      <p:sp>
        <p:nvSpPr>
          <p:cNvPr id="36" name="CuadroTexto 35"/>
          <p:cNvSpPr txBox="1"/>
          <p:nvPr/>
        </p:nvSpPr>
        <p:spPr>
          <a:xfrm>
            <a:off x="486001" y="304854"/>
            <a:ext cx="7922029"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
        <p:nvSpPr>
          <p:cNvPr id="37" name="TextBox 10">
            <a:extLst>
              <a:ext uri="{FF2B5EF4-FFF2-40B4-BE49-F238E27FC236}">
                <a16:creationId xmlns:a16="http://schemas.microsoft.com/office/drawing/2014/main" id="{2765A9D4-F57A-45A3-857D-EBC373185AB8}"/>
              </a:ext>
            </a:extLst>
          </p:cNvPr>
          <p:cNvSpPr txBox="1">
            <a:spLocks noChangeArrowheads="1"/>
          </p:cNvSpPr>
          <p:nvPr/>
        </p:nvSpPr>
        <p:spPr bwMode="auto">
          <a:xfrm>
            <a:off x="486001" y="703471"/>
            <a:ext cx="10461996" cy="8925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800" dirty="0">
                <a:latin typeface="+mn-lt"/>
              </a:rPr>
              <a:t>dolor sit amet, consectetur adipiscing elit.  Fusce convallis magna non. dolor sit amet, consectetur adipiscing elit. Fusce convallis magna non.</a:t>
            </a:r>
          </a:p>
          <a:p>
            <a:endParaRPr lang="es-CO"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8883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 name="Marcador de posición de imagen 40">
            <a:extLst>
              <a:ext uri="{FF2B5EF4-FFF2-40B4-BE49-F238E27FC236}">
                <a16:creationId xmlns:a16="http://schemas.microsoft.com/office/drawing/2014/main" id="{05C559D8-374B-4C47-9B6A-876CE89E7C1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0917" r="10917"/>
          <a:stretch>
            <a:fillRect/>
          </a:stretch>
        </p:blipFill>
        <p:spPr/>
      </p:pic>
      <p:sp>
        <p:nvSpPr>
          <p:cNvPr id="21" name="Rectangle 25">
            <a:extLst>
              <a:ext uri="{FF2B5EF4-FFF2-40B4-BE49-F238E27FC236}">
                <a16:creationId xmlns:a16="http://schemas.microsoft.com/office/drawing/2014/main" id="{2C57DAB2-302D-4258-B9CD-210701A3B758}"/>
              </a:ext>
            </a:extLst>
          </p:cNvPr>
          <p:cNvSpPr>
            <a:spLocks noChangeArrowheads="1"/>
          </p:cNvSpPr>
          <p:nvPr/>
        </p:nvSpPr>
        <p:spPr bwMode="auto">
          <a:xfrm>
            <a:off x="8030014" y="1298013"/>
            <a:ext cx="1182339"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dirty="0">
                <a:latin typeface="+mj-lt"/>
                <a:ea typeface="Open Sans Light" panose="020B0306030504020204" pitchFamily="34" charset="0"/>
              </a:rPr>
              <a:t>Your Title 1</a:t>
            </a:r>
          </a:p>
        </p:txBody>
      </p:sp>
      <p:sp>
        <p:nvSpPr>
          <p:cNvPr id="22" name="TextBox 26">
            <a:extLst>
              <a:ext uri="{FF2B5EF4-FFF2-40B4-BE49-F238E27FC236}">
                <a16:creationId xmlns:a16="http://schemas.microsoft.com/office/drawing/2014/main" id="{4F54E3B4-38C1-479A-A822-FAE32FBFE2D8}"/>
              </a:ext>
            </a:extLst>
          </p:cNvPr>
          <p:cNvSpPr txBox="1">
            <a:spLocks noChangeArrowheads="1"/>
          </p:cNvSpPr>
          <p:nvPr/>
        </p:nvSpPr>
        <p:spPr bwMode="auto">
          <a:xfrm>
            <a:off x="8044302" y="1567888"/>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23" name="Oval 27">
            <a:extLst>
              <a:ext uri="{FF2B5EF4-FFF2-40B4-BE49-F238E27FC236}">
                <a16:creationId xmlns:a16="http://schemas.microsoft.com/office/drawing/2014/main" id="{ED7CBBA8-CCC2-4384-97C2-C0428D4AB47B}"/>
              </a:ext>
            </a:extLst>
          </p:cNvPr>
          <p:cNvSpPr/>
          <p:nvPr/>
        </p:nvSpPr>
        <p:spPr bwMode="auto">
          <a:xfrm>
            <a:off x="7235471" y="1409138"/>
            <a:ext cx="765175" cy="765175"/>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r>
              <a:rPr lang="en-US" sz="3600" b="1" dirty="0">
                <a:latin typeface="Calibri Light"/>
              </a:rPr>
              <a:t>1</a:t>
            </a:r>
          </a:p>
        </p:txBody>
      </p:sp>
      <p:sp>
        <p:nvSpPr>
          <p:cNvPr id="24" name="Oval 28">
            <a:extLst>
              <a:ext uri="{FF2B5EF4-FFF2-40B4-BE49-F238E27FC236}">
                <a16:creationId xmlns:a16="http://schemas.microsoft.com/office/drawing/2014/main" id="{D5EA486C-6213-437C-9246-7441022C1CEA}"/>
              </a:ext>
            </a:extLst>
          </p:cNvPr>
          <p:cNvSpPr/>
          <p:nvPr/>
        </p:nvSpPr>
        <p:spPr bwMode="auto">
          <a:xfrm>
            <a:off x="7242614" y="2401326"/>
            <a:ext cx="765175" cy="764381"/>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r>
              <a:rPr lang="en-US" sz="3600" b="1" dirty="0">
                <a:latin typeface="Calibri Light"/>
              </a:rPr>
              <a:t>2</a:t>
            </a:r>
          </a:p>
        </p:txBody>
      </p:sp>
      <p:sp>
        <p:nvSpPr>
          <p:cNvPr id="25" name="Oval 29">
            <a:extLst>
              <a:ext uri="{FF2B5EF4-FFF2-40B4-BE49-F238E27FC236}">
                <a16:creationId xmlns:a16="http://schemas.microsoft.com/office/drawing/2014/main" id="{033D7042-5760-42B8-9FC9-FBA1F1A23C52}"/>
              </a:ext>
            </a:extLst>
          </p:cNvPr>
          <p:cNvSpPr/>
          <p:nvPr/>
        </p:nvSpPr>
        <p:spPr bwMode="auto">
          <a:xfrm>
            <a:off x="7237852" y="3405419"/>
            <a:ext cx="765175" cy="765175"/>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r>
              <a:rPr lang="en-US" sz="3600" b="1" dirty="0">
                <a:latin typeface="Calibri Light"/>
              </a:rPr>
              <a:t>3</a:t>
            </a:r>
          </a:p>
        </p:txBody>
      </p:sp>
      <p:sp>
        <p:nvSpPr>
          <p:cNvPr id="26" name="Rectangle 30">
            <a:extLst>
              <a:ext uri="{FF2B5EF4-FFF2-40B4-BE49-F238E27FC236}">
                <a16:creationId xmlns:a16="http://schemas.microsoft.com/office/drawing/2014/main" id="{0126DE80-E795-44CF-A751-123089D56B23}"/>
              </a:ext>
            </a:extLst>
          </p:cNvPr>
          <p:cNvSpPr>
            <a:spLocks noChangeArrowheads="1"/>
          </p:cNvSpPr>
          <p:nvPr/>
        </p:nvSpPr>
        <p:spPr bwMode="auto">
          <a:xfrm>
            <a:off x="8026046" y="2278294"/>
            <a:ext cx="1182339"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mj-lt"/>
                <a:ea typeface="Open Sans Light" panose="020B0306030504020204" pitchFamily="34" charset="0"/>
              </a:rPr>
              <a:t>Your Title 2</a:t>
            </a:r>
          </a:p>
        </p:txBody>
      </p:sp>
      <p:sp>
        <p:nvSpPr>
          <p:cNvPr id="27" name="TextBox 31">
            <a:extLst>
              <a:ext uri="{FF2B5EF4-FFF2-40B4-BE49-F238E27FC236}">
                <a16:creationId xmlns:a16="http://schemas.microsoft.com/office/drawing/2014/main" id="{59BCF35E-4345-47B5-B21D-6C2408C18752}"/>
              </a:ext>
            </a:extLst>
          </p:cNvPr>
          <p:cNvSpPr txBox="1">
            <a:spLocks noChangeArrowheads="1"/>
          </p:cNvSpPr>
          <p:nvPr/>
        </p:nvSpPr>
        <p:spPr bwMode="auto">
          <a:xfrm>
            <a:off x="8040333" y="2547376"/>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28" name="Rectangle 32">
            <a:extLst>
              <a:ext uri="{FF2B5EF4-FFF2-40B4-BE49-F238E27FC236}">
                <a16:creationId xmlns:a16="http://schemas.microsoft.com/office/drawing/2014/main" id="{6F6A4865-9774-462A-806D-BBC4548AB6A3}"/>
              </a:ext>
            </a:extLst>
          </p:cNvPr>
          <p:cNvSpPr>
            <a:spLocks noChangeArrowheads="1"/>
          </p:cNvSpPr>
          <p:nvPr/>
        </p:nvSpPr>
        <p:spPr bwMode="auto">
          <a:xfrm>
            <a:off x="8026046" y="3291913"/>
            <a:ext cx="1182339"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mj-lt"/>
                <a:ea typeface="Open Sans Light" panose="020B0306030504020204" pitchFamily="34" charset="0"/>
              </a:rPr>
              <a:t>Your Title 3</a:t>
            </a:r>
          </a:p>
        </p:txBody>
      </p:sp>
      <p:sp>
        <p:nvSpPr>
          <p:cNvPr id="29" name="TextBox 33">
            <a:extLst>
              <a:ext uri="{FF2B5EF4-FFF2-40B4-BE49-F238E27FC236}">
                <a16:creationId xmlns:a16="http://schemas.microsoft.com/office/drawing/2014/main" id="{2892B82B-DC61-4C7A-8ECF-E7763A9ACBE9}"/>
              </a:ext>
            </a:extLst>
          </p:cNvPr>
          <p:cNvSpPr txBox="1">
            <a:spLocks noChangeArrowheads="1"/>
          </p:cNvSpPr>
          <p:nvPr/>
        </p:nvSpPr>
        <p:spPr bwMode="auto">
          <a:xfrm>
            <a:off x="8040333" y="3561788"/>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31" name="Oval 37">
            <a:extLst>
              <a:ext uri="{FF2B5EF4-FFF2-40B4-BE49-F238E27FC236}">
                <a16:creationId xmlns:a16="http://schemas.microsoft.com/office/drawing/2014/main" id="{BA361C3D-2999-42DB-AF59-F05D914835F9}"/>
              </a:ext>
            </a:extLst>
          </p:cNvPr>
          <p:cNvSpPr/>
          <p:nvPr/>
        </p:nvSpPr>
        <p:spPr bwMode="auto">
          <a:xfrm>
            <a:off x="7245789" y="4379351"/>
            <a:ext cx="765175" cy="764381"/>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609492">
              <a:defRPr/>
            </a:pPr>
            <a:r>
              <a:rPr lang="en-US" sz="3600" b="1" dirty="0">
                <a:latin typeface="Calibri Light"/>
              </a:rPr>
              <a:t>4</a:t>
            </a:r>
          </a:p>
        </p:txBody>
      </p:sp>
      <p:sp>
        <p:nvSpPr>
          <p:cNvPr id="32" name="Rectangle 38">
            <a:extLst>
              <a:ext uri="{FF2B5EF4-FFF2-40B4-BE49-F238E27FC236}">
                <a16:creationId xmlns:a16="http://schemas.microsoft.com/office/drawing/2014/main" id="{BA7FB37B-2902-4765-A7BD-F46BB0D11AE8}"/>
              </a:ext>
            </a:extLst>
          </p:cNvPr>
          <p:cNvSpPr>
            <a:spLocks noChangeArrowheads="1"/>
          </p:cNvSpPr>
          <p:nvPr/>
        </p:nvSpPr>
        <p:spPr bwMode="auto">
          <a:xfrm>
            <a:off x="8053033" y="4275369"/>
            <a:ext cx="1182339" cy="372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700" b="1">
                <a:latin typeface="+mj-lt"/>
                <a:ea typeface="Open Sans Light" panose="020B0306030504020204" pitchFamily="34" charset="0"/>
              </a:rPr>
              <a:t>Your Title 4</a:t>
            </a:r>
          </a:p>
        </p:txBody>
      </p:sp>
      <p:sp>
        <p:nvSpPr>
          <p:cNvPr id="33" name="TextBox 39">
            <a:extLst>
              <a:ext uri="{FF2B5EF4-FFF2-40B4-BE49-F238E27FC236}">
                <a16:creationId xmlns:a16="http://schemas.microsoft.com/office/drawing/2014/main" id="{D71D8577-80AF-42BE-9941-3BB1E63383AB}"/>
              </a:ext>
            </a:extLst>
          </p:cNvPr>
          <p:cNvSpPr txBox="1">
            <a:spLocks noChangeArrowheads="1"/>
          </p:cNvSpPr>
          <p:nvPr/>
        </p:nvSpPr>
        <p:spPr bwMode="auto">
          <a:xfrm>
            <a:off x="8067321" y="4545244"/>
            <a:ext cx="3221038" cy="66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100">
                <a:latin typeface="Calibri Light" panose="020F0302020204030204" pitchFamily="34" charset="0"/>
                <a:cs typeface="Calibri Light" panose="020F0302020204030204" pitchFamily="34" charset="0"/>
              </a:rPr>
              <a:t>Creativity is the key to success in the future, and primary education where our teachers can bring creativity.</a:t>
            </a:r>
          </a:p>
        </p:txBody>
      </p:sp>
      <p:sp>
        <p:nvSpPr>
          <p:cNvPr id="35" name="Rombo 34">
            <a:extLst>
              <a:ext uri="{FF2B5EF4-FFF2-40B4-BE49-F238E27FC236}">
                <a16:creationId xmlns:a16="http://schemas.microsoft.com/office/drawing/2014/main" id="{C00DC2D2-5CA4-4EDA-9D72-79AD763FEC05}"/>
              </a:ext>
            </a:extLst>
          </p:cNvPr>
          <p:cNvSpPr/>
          <p:nvPr/>
        </p:nvSpPr>
        <p:spPr>
          <a:xfrm>
            <a:off x="-217884" y="2015877"/>
            <a:ext cx="2742406" cy="2742406"/>
          </a:xfrm>
          <a:prstGeom prst="diamon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6" name="Rombo 35">
            <a:extLst>
              <a:ext uri="{FF2B5EF4-FFF2-40B4-BE49-F238E27FC236}">
                <a16:creationId xmlns:a16="http://schemas.microsoft.com/office/drawing/2014/main" id="{826E3A45-C457-4378-935B-01E06CF90AA4}"/>
              </a:ext>
            </a:extLst>
          </p:cNvPr>
          <p:cNvSpPr/>
          <p:nvPr/>
        </p:nvSpPr>
        <p:spPr>
          <a:xfrm>
            <a:off x="1316890" y="542158"/>
            <a:ext cx="2742406" cy="2742406"/>
          </a:xfrm>
          <a:prstGeom prst="diamond">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37" name="Rombo 36">
            <a:extLst>
              <a:ext uri="{FF2B5EF4-FFF2-40B4-BE49-F238E27FC236}">
                <a16:creationId xmlns:a16="http://schemas.microsoft.com/office/drawing/2014/main" id="{B72C4BA1-C1A8-4B77-B4BE-CBEF5FBECBDE}"/>
              </a:ext>
            </a:extLst>
          </p:cNvPr>
          <p:cNvSpPr/>
          <p:nvPr/>
        </p:nvSpPr>
        <p:spPr>
          <a:xfrm>
            <a:off x="2155139" y="2715873"/>
            <a:ext cx="2742406" cy="2742406"/>
          </a:xfrm>
          <a:prstGeom prst="diamond">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grpSp>
        <p:nvGrpSpPr>
          <p:cNvPr id="43" name="Group 4">
            <a:extLst>
              <a:ext uri="{FF2B5EF4-FFF2-40B4-BE49-F238E27FC236}">
                <a16:creationId xmlns:a16="http://schemas.microsoft.com/office/drawing/2014/main" id="{FB17F111-4AEC-456E-841E-3525621411D8}"/>
              </a:ext>
            </a:extLst>
          </p:cNvPr>
          <p:cNvGrpSpPr>
            <a:grpSpLocks noChangeAspect="1"/>
          </p:cNvGrpSpPr>
          <p:nvPr/>
        </p:nvGrpSpPr>
        <p:grpSpPr bwMode="auto">
          <a:xfrm>
            <a:off x="2282487" y="1097260"/>
            <a:ext cx="698838" cy="741833"/>
            <a:chOff x="17" y="18"/>
            <a:chExt cx="1089" cy="1156"/>
          </a:xfrm>
        </p:grpSpPr>
        <p:sp>
          <p:nvSpPr>
            <p:cNvPr id="45" name="Freeform 5">
              <a:extLst>
                <a:ext uri="{FF2B5EF4-FFF2-40B4-BE49-F238E27FC236}">
                  <a16:creationId xmlns:a16="http://schemas.microsoft.com/office/drawing/2014/main" id="{027FE914-6426-4AFB-AE71-7805EC7E6F8C}"/>
                </a:ext>
              </a:extLst>
            </p:cNvPr>
            <p:cNvSpPr>
              <a:spLocks/>
            </p:cNvSpPr>
            <p:nvPr/>
          </p:nvSpPr>
          <p:spPr bwMode="auto">
            <a:xfrm>
              <a:off x="606" y="1050"/>
              <a:ext cx="500" cy="124"/>
            </a:xfrm>
            <a:custGeom>
              <a:avLst/>
              <a:gdLst>
                <a:gd name="T0" fmla="*/ 210 w 210"/>
                <a:gd name="T1" fmla="*/ 0 h 52"/>
                <a:gd name="T2" fmla="*/ 210 w 210"/>
                <a:gd name="T3" fmla="*/ 20 h 52"/>
                <a:gd name="T4" fmla="*/ 198 w 210"/>
                <a:gd name="T5" fmla="*/ 36 h 52"/>
                <a:gd name="T6" fmla="*/ 198 w 210"/>
                <a:gd name="T7" fmla="*/ 36 h 52"/>
                <a:gd name="T8" fmla="*/ 12 w 210"/>
                <a:gd name="T9" fmla="*/ 36 h 52"/>
                <a:gd name="T10" fmla="*/ 12 w 210"/>
                <a:gd name="T11" fmla="*/ 36 h 52"/>
                <a:gd name="T12" fmla="*/ 0 w 210"/>
                <a:gd name="T13" fmla="*/ 20 h 52"/>
                <a:gd name="T14" fmla="*/ 0 w 210"/>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2">
                  <a:moveTo>
                    <a:pt x="210" y="0"/>
                  </a:moveTo>
                  <a:cubicBezTo>
                    <a:pt x="210" y="20"/>
                    <a:pt x="210" y="20"/>
                    <a:pt x="210" y="20"/>
                  </a:cubicBezTo>
                  <a:cubicBezTo>
                    <a:pt x="210" y="27"/>
                    <a:pt x="205" y="34"/>
                    <a:pt x="198" y="36"/>
                  </a:cubicBezTo>
                  <a:cubicBezTo>
                    <a:pt x="198" y="36"/>
                    <a:pt x="198" y="36"/>
                    <a:pt x="198" y="36"/>
                  </a:cubicBezTo>
                  <a:cubicBezTo>
                    <a:pt x="137" y="52"/>
                    <a:pt x="73" y="52"/>
                    <a:pt x="12" y="36"/>
                  </a:cubicBezTo>
                  <a:cubicBezTo>
                    <a:pt x="12" y="36"/>
                    <a:pt x="12" y="36"/>
                    <a:pt x="12" y="36"/>
                  </a:cubicBezTo>
                  <a:cubicBezTo>
                    <a:pt x="5" y="34"/>
                    <a:pt x="0" y="27"/>
                    <a:pt x="0" y="20"/>
                  </a:cubicBezTo>
                  <a:cubicBezTo>
                    <a:pt x="0" y="0"/>
                    <a:pt x="0" y="0"/>
                    <a:pt x="0" y="0"/>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6" name="Freeform 6">
              <a:extLst>
                <a:ext uri="{FF2B5EF4-FFF2-40B4-BE49-F238E27FC236}">
                  <a16:creationId xmlns:a16="http://schemas.microsoft.com/office/drawing/2014/main" id="{304BDB0D-C0B2-40AD-88E9-B11542428345}"/>
                </a:ext>
              </a:extLst>
            </p:cNvPr>
            <p:cNvSpPr>
              <a:spLocks/>
            </p:cNvSpPr>
            <p:nvPr/>
          </p:nvSpPr>
          <p:spPr bwMode="auto">
            <a:xfrm>
              <a:off x="606" y="907"/>
              <a:ext cx="500" cy="124"/>
            </a:xfrm>
            <a:custGeom>
              <a:avLst/>
              <a:gdLst>
                <a:gd name="T0" fmla="*/ 210 w 210"/>
                <a:gd name="T1" fmla="*/ 0 h 52"/>
                <a:gd name="T2" fmla="*/ 210 w 210"/>
                <a:gd name="T3" fmla="*/ 20 h 52"/>
                <a:gd name="T4" fmla="*/ 198 w 210"/>
                <a:gd name="T5" fmla="*/ 36 h 52"/>
                <a:gd name="T6" fmla="*/ 198 w 210"/>
                <a:gd name="T7" fmla="*/ 36 h 52"/>
                <a:gd name="T8" fmla="*/ 12 w 210"/>
                <a:gd name="T9" fmla="*/ 36 h 52"/>
                <a:gd name="T10" fmla="*/ 12 w 210"/>
                <a:gd name="T11" fmla="*/ 36 h 52"/>
                <a:gd name="T12" fmla="*/ 0 w 210"/>
                <a:gd name="T13" fmla="*/ 20 h 52"/>
                <a:gd name="T14" fmla="*/ 0 w 210"/>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2">
                  <a:moveTo>
                    <a:pt x="210" y="0"/>
                  </a:moveTo>
                  <a:cubicBezTo>
                    <a:pt x="210" y="20"/>
                    <a:pt x="210" y="20"/>
                    <a:pt x="210" y="20"/>
                  </a:cubicBezTo>
                  <a:cubicBezTo>
                    <a:pt x="210" y="27"/>
                    <a:pt x="205" y="34"/>
                    <a:pt x="198" y="36"/>
                  </a:cubicBezTo>
                  <a:cubicBezTo>
                    <a:pt x="198" y="36"/>
                    <a:pt x="198" y="36"/>
                    <a:pt x="198" y="36"/>
                  </a:cubicBezTo>
                  <a:cubicBezTo>
                    <a:pt x="137" y="52"/>
                    <a:pt x="73" y="52"/>
                    <a:pt x="12" y="36"/>
                  </a:cubicBezTo>
                  <a:cubicBezTo>
                    <a:pt x="12" y="36"/>
                    <a:pt x="12" y="36"/>
                    <a:pt x="12" y="36"/>
                  </a:cubicBezTo>
                  <a:cubicBezTo>
                    <a:pt x="5" y="34"/>
                    <a:pt x="0" y="27"/>
                    <a:pt x="0" y="20"/>
                  </a:cubicBezTo>
                  <a:cubicBezTo>
                    <a:pt x="0" y="0"/>
                    <a:pt x="0" y="0"/>
                    <a:pt x="0" y="0"/>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7" name="Freeform 7">
              <a:extLst>
                <a:ext uri="{FF2B5EF4-FFF2-40B4-BE49-F238E27FC236}">
                  <a16:creationId xmlns:a16="http://schemas.microsoft.com/office/drawing/2014/main" id="{BA2B7850-0B27-4116-A876-106A4477880B}"/>
                </a:ext>
              </a:extLst>
            </p:cNvPr>
            <p:cNvSpPr>
              <a:spLocks/>
            </p:cNvSpPr>
            <p:nvPr/>
          </p:nvSpPr>
          <p:spPr bwMode="auto">
            <a:xfrm>
              <a:off x="606" y="764"/>
              <a:ext cx="500" cy="124"/>
            </a:xfrm>
            <a:custGeom>
              <a:avLst/>
              <a:gdLst>
                <a:gd name="T0" fmla="*/ 210 w 210"/>
                <a:gd name="T1" fmla="*/ 0 h 52"/>
                <a:gd name="T2" fmla="*/ 210 w 210"/>
                <a:gd name="T3" fmla="*/ 20 h 52"/>
                <a:gd name="T4" fmla="*/ 198 w 210"/>
                <a:gd name="T5" fmla="*/ 36 h 52"/>
                <a:gd name="T6" fmla="*/ 198 w 210"/>
                <a:gd name="T7" fmla="*/ 36 h 52"/>
                <a:gd name="T8" fmla="*/ 12 w 210"/>
                <a:gd name="T9" fmla="*/ 36 h 52"/>
                <a:gd name="T10" fmla="*/ 12 w 210"/>
                <a:gd name="T11" fmla="*/ 36 h 52"/>
                <a:gd name="T12" fmla="*/ 0 w 210"/>
                <a:gd name="T13" fmla="*/ 20 h 52"/>
                <a:gd name="T14" fmla="*/ 0 w 210"/>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2">
                  <a:moveTo>
                    <a:pt x="210" y="0"/>
                  </a:moveTo>
                  <a:cubicBezTo>
                    <a:pt x="210" y="20"/>
                    <a:pt x="210" y="20"/>
                    <a:pt x="210" y="20"/>
                  </a:cubicBezTo>
                  <a:cubicBezTo>
                    <a:pt x="210" y="27"/>
                    <a:pt x="205" y="34"/>
                    <a:pt x="198" y="36"/>
                  </a:cubicBezTo>
                  <a:cubicBezTo>
                    <a:pt x="198" y="36"/>
                    <a:pt x="198" y="36"/>
                    <a:pt x="198" y="36"/>
                  </a:cubicBezTo>
                  <a:cubicBezTo>
                    <a:pt x="137" y="52"/>
                    <a:pt x="73" y="52"/>
                    <a:pt x="12" y="36"/>
                  </a:cubicBezTo>
                  <a:cubicBezTo>
                    <a:pt x="12" y="36"/>
                    <a:pt x="12" y="36"/>
                    <a:pt x="12" y="36"/>
                  </a:cubicBezTo>
                  <a:cubicBezTo>
                    <a:pt x="5" y="34"/>
                    <a:pt x="0" y="27"/>
                    <a:pt x="0" y="20"/>
                  </a:cubicBezTo>
                  <a:cubicBezTo>
                    <a:pt x="0" y="0"/>
                    <a:pt x="0" y="0"/>
                    <a:pt x="0" y="0"/>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8" name="Oval 8">
              <a:extLst>
                <a:ext uri="{FF2B5EF4-FFF2-40B4-BE49-F238E27FC236}">
                  <a16:creationId xmlns:a16="http://schemas.microsoft.com/office/drawing/2014/main" id="{44BC4D4A-9B1F-41C6-9621-8F4AA34F0757}"/>
                </a:ext>
              </a:extLst>
            </p:cNvPr>
            <p:cNvSpPr>
              <a:spLocks noChangeArrowheads="1"/>
            </p:cNvSpPr>
            <p:nvPr/>
          </p:nvSpPr>
          <p:spPr bwMode="auto">
            <a:xfrm>
              <a:off x="606" y="609"/>
              <a:ext cx="500" cy="141"/>
            </a:xfrm>
            <a:prstGeom prst="ellipse">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49" name="Freeform 9">
              <a:extLst>
                <a:ext uri="{FF2B5EF4-FFF2-40B4-BE49-F238E27FC236}">
                  <a16:creationId xmlns:a16="http://schemas.microsoft.com/office/drawing/2014/main" id="{8ED75850-A8EB-4352-B073-7024863F158D}"/>
                </a:ext>
              </a:extLst>
            </p:cNvPr>
            <p:cNvSpPr>
              <a:spLocks/>
            </p:cNvSpPr>
            <p:nvPr/>
          </p:nvSpPr>
          <p:spPr bwMode="auto">
            <a:xfrm>
              <a:off x="179" y="316"/>
              <a:ext cx="260" cy="312"/>
            </a:xfrm>
            <a:custGeom>
              <a:avLst/>
              <a:gdLst>
                <a:gd name="T0" fmla="*/ 109 w 109"/>
                <a:gd name="T1" fmla="*/ 116 h 131"/>
                <a:gd name="T2" fmla="*/ 66 w 109"/>
                <a:gd name="T3" fmla="*/ 131 h 131"/>
                <a:gd name="T4" fmla="*/ 0 w 109"/>
                <a:gd name="T5" fmla="*/ 66 h 131"/>
                <a:gd name="T6" fmla="*/ 66 w 109"/>
                <a:gd name="T7" fmla="*/ 0 h 131"/>
                <a:gd name="T8" fmla="*/ 109 w 109"/>
                <a:gd name="T9" fmla="*/ 15 h 131"/>
              </a:gdLst>
              <a:ahLst/>
              <a:cxnLst>
                <a:cxn ang="0">
                  <a:pos x="T0" y="T1"/>
                </a:cxn>
                <a:cxn ang="0">
                  <a:pos x="T2" y="T3"/>
                </a:cxn>
                <a:cxn ang="0">
                  <a:pos x="T4" y="T5"/>
                </a:cxn>
                <a:cxn ang="0">
                  <a:pos x="T6" y="T7"/>
                </a:cxn>
                <a:cxn ang="0">
                  <a:pos x="T8" y="T9"/>
                </a:cxn>
              </a:cxnLst>
              <a:rect l="0" t="0" r="r" b="b"/>
              <a:pathLst>
                <a:path w="109" h="131">
                  <a:moveTo>
                    <a:pt x="109" y="116"/>
                  </a:moveTo>
                  <a:cubicBezTo>
                    <a:pt x="97" y="126"/>
                    <a:pt x="82" y="131"/>
                    <a:pt x="66" y="131"/>
                  </a:cubicBezTo>
                  <a:cubicBezTo>
                    <a:pt x="30" y="131"/>
                    <a:pt x="0" y="102"/>
                    <a:pt x="0" y="66"/>
                  </a:cubicBezTo>
                  <a:cubicBezTo>
                    <a:pt x="0" y="29"/>
                    <a:pt x="30" y="0"/>
                    <a:pt x="66" y="0"/>
                  </a:cubicBezTo>
                  <a:cubicBezTo>
                    <a:pt x="82" y="0"/>
                    <a:pt x="97" y="6"/>
                    <a:pt x="109" y="15"/>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0" name="Line 10">
              <a:extLst>
                <a:ext uri="{FF2B5EF4-FFF2-40B4-BE49-F238E27FC236}">
                  <a16:creationId xmlns:a16="http://schemas.microsoft.com/office/drawing/2014/main" id="{91187C6A-B8A9-4E14-909E-AF39C6F5EED3}"/>
                </a:ext>
              </a:extLst>
            </p:cNvPr>
            <p:cNvSpPr>
              <a:spLocks noChangeShapeType="1"/>
            </p:cNvSpPr>
            <p:nvPr/>
          </p:nvSpPr>
          <p:spPr bwMode="auto">
            <a:xfrm>
              <a:off x="141" y="440"/>
              <a:ext cx="176"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1" name="Line 11">
              <a:extLst>
                <a:ext uri="{FF2B5EF4-FFF2-40B4-BE49-F238E27FC236}">
                  <a16:creationId xmlns:a16="http://schemas.microsoft.com/office/drawing/2014/main" id="{5389340C-4C1B-4675-BBFB-F34362FDFA65}"/>
                </a:ext>
              </a:extLst>
            </p:cNvPr>
            <p:cNvSpPr>
              <a:spLocks noChangeShapeType="1"/>
            </p:cNvSpPr>
            <p:nvPr/>
          </p:nvSpPr>
          <p:spPr bwMode="auto">
            <a:xfrm>
              <a:off x="141" y="504"/>
              <a:ext cx="176"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2" name="Freeform 12">
              <a:extLst>
                <a:ext uri="{FF2B5EF4-FFF2-40B4-BE49-F238E27FC236}">
                  <a16:creationId xmlns:a16="http://schemas.microsoft.com/office/drawing/2014/main" id="{7AB13E0A-EFE1-4B8F-AA1E-15755379A423}"/>
                </a:ext>
              </a:extLst>
            </p:cNvPr>
            <p:cNvSpPr>
              <a:spLocks/>
            </p:cNvSpPr>
            <p:nvPr/>
          </p:nvSpPr>
          <p:spPr bwMode="auto">
            <a:xfrm>
              <a:off x="17" y="18"/>
              <a:ext cx="574" cy="946"/>
            </a:xfrm>
            <a:custGeom>
              <a:avLst/>
              <a:gdLst>
                <a:gd name="T0" fmla="*/ 219 w 241"/>
                <a:gd name="T1" fmla="*/ 397 h 397"/>
                <a:gd name="T2" fmla="*/ 24 w 241"/>
                <a:gd name="T3" fmla="*/ 397 h 397"/>
                <a:gd name="T4" fmla="*/ 0 w 241"/>
                <a:gd name="T5" fmla="*/ 373 h 397"/>
                <a:gd name="T6" fmla="*/ 0 w 241"/>
                <a:gd name="T7" fmla="*/ 24 h 397"/>
                <a:gd name="T8" fmla="*/ 24 w 241"/>
                <a:gd name="T9" fmla="*/ 0 h 397"/>
                <a:gd name="T10" fmla="*/ 217 w 241"/>
                <a:gd name="T11" fmla="*/ 0 h 397"/>
                <a:gd name="T12" fmla="*/ 241 w 241"/>
                <a:gd name="T13" fmla="*/ 24 h 397"/>
                <a:gd name="T14" fmla="*/ 241 w 241"/>
                <a:gd name="T15" fmla="*/ 242 h 3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1" h="397">
                  <a:moveTo>
                    <a:pt x="219" y="397"/>
                  </a:moveTo>
                  <a:cubicBezTo>
                    <a:pt x="24" y="397"/>
                    <a:pt x="24" y="397"/>
                    <a:pt x="24" y="397"/>
                  </a:cubicBezTo>
                  <a:cubicBezTo>
                    <a:pt x="11" y="397"/>
                    <a:pt x="0" y="386"/>
                    <a:pt x="0" y="373"/>
                  </a:cubicBezTo>
                  <a:cubicBezTo>
                    <a:pt x="0" y="24"/>
                    <a:pt x="0" y="24"/>
                    <a:pt x="0" y="24"/>
                  </a:cubicBezTo>
                  <a:cubicBezTo>
                    <a:pt x="0" y="10"/>
                    <a:pt x="11" y="0"/>
                    <a:pt x="24" y="0"/>
                  </a:cubicBezTo>
                  <a:cubicBezTo>
                    <a:pt x="217" y="0"/>
                    <a:pt x="217" y="0"/>
                    <a:pt x="217" y="0"/>
                  </a:cubicBezTo>
                  <a:cubicBezTo>
                    <a:pt x="230" y="0"/>
                    <a:pt x="241" y="10"/>
                    <a:pt x="241" y="24"/>
                  </a:cubicBezTo>
                  <a:cubicBezTo>
                    <a:pt x="241" y="242"/>
                    <a:pt x="241" y="242"/>
                    <a:pt x="241" y="242"/>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3" name="Oval 13">
              <a:extLst>
                <a:ext uri="{FF2B5EF4-FFF2-40B4-BE49-F238E27FC236}">
                  <a16:creationId xmlns:a16="http://schemas.microsoft.com/office/drawing/2014/main" id="{DEFA294E-4D46-4117-88B8-539B16B6A48D}"/>
                </a:ext>
              </a:extLst>
            </p:cNvPr>
            <p:cNvSpPr>
              <a:spLocks noChangeArrowheads="1"/>
            </p:cNvSpPr>
            <p:nvPr/>
          </p:nvSpPr>
          <p:spPr bwMode="auto">
            <a:xfrm>
              <a:off x="267" y="843"/>
              <a:ext cx="74" cy="73"/>
            </a:xfrm>
            <a:prstGeom prst="ellipse">
              <a:avLst/>
            </a:prstGeom>
            <a:solidFill>
              <a:schemeClr val="bg1"/>
            </a:solidFill>
            <a:ln w="19050">
              <a:solidFill>
                <a:schemeClr val="bg1"/>
              </a:solid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54" name="Line 14">
              <a:extLst>
                <a:ext uri="{FF2B5EF4-FFF2-40B4-BE49-F238E27FC236}">
                  <a16:creationId xmlns:a16="http://schemas.microsoft.com/office/drawing/2014/main" id="{7CB2C293-CEFA-4D36-80D5-0D26FD1BA170}"/>
                </a:ext>
              </a:extLst>
            </p:cNvPr>
            <p:cNvSpPr>
              <a:spLocks noChangeShapeType="1"/>
            </p:cNvSpPr>
            <p:nvPr/>
          </p:nvSpPr>
          <p:spPr bwMode="auto">
            <a:xfrm>
              <a:off x="248" y="75"/>
              <a:ext cx="11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5" name="Freeform 15">
              <a:extLst>
                <a:ext uri="{FF2B5EF4-FFF2-40B4-BE49-F238E27FC236}">
                  <a16:creationId xmlns:a16="http://schemas.microsoft.com/office/drawing/2014/main" id="{11C58F0D-6E96-491F-9AF1-1FCA5F6C8088}"/>
                </a:ext>
              </a:extLst>
            </p:cNvPr>
            <p:cNvSpPr>
              <a:spLocks/>
            </p:cNvSpPr>
            <p:nvPr/>
          </p:nvSpPr>
          <p:spPr bwMode="auto">
            <a:xfrm>
              <a:off x="792" y="39"/>
              <a:ext cx="174" cy="429"/>
            </a:xfrm>
            <a:custGeom>
              <a:avLst/>
              <a:gdLst>
                <a:gd name="T0" fmla="*/ 174 w 174"/>
                <a:gd name="T1" fmla="*/ 0 h 429"/>
                <a:gd name="T2" fmla="*/ 31 w 174"/>
                <a:gd name="T3" fmla="*/ 260 h 429"/>
                <a:gd name="T4" fmla="*/ 100 w 174"/>
                <a:gd name="T5" fmla="*/ 329 h 429"/>
                <a:gd name="T6" fmla="*/ 0 w 174"/>
                <a:gd name="T7" fmla="*/ 429 h 429"/>
              </a:gdLst>
              <a:ahLst/>
              <a:cxnLst>
                <a:cxn ang="0">
                  <a:pos x="T0" y="T1"/>
                </a:cxn>
                <a:cxn ang="0">
                  <a:pos x="T2" y="T3"/>
                </a:cxn>
                <a:cxn ang="0">
                  <a:pos x="T4" y="T5"/>
                </a:cxn>
                <a:cxn ang="0">
                  <a:pos x="T6" y="T7"/>
                </a:cxn>
              </a:cxnLst>
              <a:rect l="0" t="0" r="r" b="b"/>
              <a:pathLst>
                <a:path w="174" h="429">
                  <a:moveTo>
                    <a:pt x="174" y="0"/>
                  </a:moveTo>
                  <a:lnTo>
                    <a:pt x="31" y="260"/>
                  </a:lnTo>
                  <a:lnTo>
                    <a:pt x="100" y="329"/>
                  </a:lnTo>
                  <a:lnTo>
                    <a:pt x="0" y="429"/>
                  </a:ln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56" name="Freeform 16">
              <a:extLst>
                <a:ext uri="{FF2B5EF4-FFF2-40B4-BE49-F238E27FC236}">
                  <a16:creationId xmlns:a16="http://schemas.microsoft.com/office/drawing/2014/main" id="{D61517D3-707B-47C8-B4C2-9A47FE5C9171}"/>
                </a:ext>
              </a:extLst>
            </p:cNvPr>
            <p:cNvSpPr>
              <a:spLocks/>
            </p:cNvSpPr>
            <p:nvPr/>
          </p:nvSpPr>
          <p:spPr bwMode="auto">
            <a:xfrm>
              <a:off x="947" y="175"/>
              <a:ext cx="93" cy="124"/>
            </a:xfrm>
            <a:custGeom>
              <a:avLst/>
              <a:gdLst>
                <a:gd name="T0" fmla="*/ 19 w 39"/>
                <a:gd name="T1" fmla="*/ 52 h 52"/>
                <a:gd name="T2" fmla="*/ 19 w 39"/>
                <a:gd name="T3" fmla="*/ 52 h 52"/>
                <a:gd name="T4" fmla="*/ 0 w 39"/>
                <a:gd name="T5" fmla="*/ 33 h 52"/>
                <a:gd name="T6" fmla="*/ 0 w 39"/>
                <a:gd name="T7" fmla="*/ 19 h 52"/>
                <a:gd name="T8" fmla="*/ 19 w 39"/>
                <a:gd name="T9" fmla="*/ 0 h 52"/>
                <a:gd name="T10" fmla="*/ 19 w 39"/>
                <a:gd name="T11" fmla="*/ 0 h 52"/>
                <a:gd name="T12" fmla="*/ 39 w 39"/>
                <a:gd name="T13" fmla="*/ 19 h 52"/>
                <a:gd name="T14" fmla="*/ 39 w 39"/>
                <a:gd name="T15" fmla="*/ 33 h 52"/>
                <a:gd name="T16" fmla="*/ 19 w 39"/>
                <a:gd name="T17"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52">
                  <a:moveTo>
                    <a:pt x="19" y="52"/>
                  </a:moveTo>
                  <a:cubicBezTo>
                    <a:pt x="19" y="52"/>
                    <a:pt x="19" y="52"/>
                    <a:pt x="19" y="52"/>
                  </a:cubicBezTo>
                  <a:cubicBezTo>
                    <a:pt x="9" y="52"/>
                    <a:pt x="0" y="43"/>
                    <a:pt x="0" y="33"/>
                  </a:cubicBezTo>
                  <a:cubicBezTo>
                    <a:pt x="0" y="19"/>
                    <a:pt x="0" y="19"/>
                    <a:pt x="0" y="19"/>
                  </a:cubicBezTo>
                  <a:cubicBezTo>
                    <a:pt x="0" y="8"/>
                    <a:pt x="9" y="0"/>
                    <a:pt x="19" y="0"/>
                  </a:cubicBezTo>
                  <a:cubicBezTo>
                    <a:pt x="19" y="0"/>
                    <a:pt x="19" y="0"/>
                    <a:pt x="19" y="0"/>
                  </a:cubicBezTo>
                  <a:cubicBezTo>
                    <a:pt x="30" y="0"/>
                    <a:pt x="39" y="8"/>
                    <a:pt x="39" y="19"/>
                  </a:cubicBezTo>
                  <a:cubicBezTo>
                    <a:pt x="39" y="33"/>
                    <a:pt x="39" y="33"/>
                    <a:pt x="39" y="33"/>
                  </a:cubicBezTo>
                  <a:cubicBezTo>
                    <a:pt x="39" y="43"/>
                    <a:pt x="30" y="52"/>
                    <a:pt x="19" y="52"/>
                  </a:cubicBez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7" name="Freeform 17">
              <a:extLst>
                <a:ext uri="{FF2B5EF4-FFF2-40B4-BE49-F238E27FC236}">
                  <a16:creationId xmlns:a16="http://schemas.microsoft.com/office/drawing/2014/main" id="{6A18AC32-9AC3-427E-9895-57493B8FBCE5}"/>
                </a:ext>
              </a:extLst>
            </p:cNvPr>
            <p:cNvSpPr>
              <a:spLocks/>
            </p:cNvSpPr>
            <p:nvPr/>
          </p:nvSpPr>
          <p:spPr bwMode="auto">
            <a:xfrm>
              <a:off x="753" y="39"/>
              <a:ext cx="91" cy="124"/>
            </a:xfrm>
            <a:custGeom>
              <a:avLst/>
              <a:gdLst>
                <a:gd name="T0" fmla="*/ 19 w 38"/>
                <a:gd name="T1" fmla="*/ 52 h 52"/>
                <a:gd name="T2" fmla="*/ 19 w 38"/>
                <a:gd name="T3" fmla="*/ 52 h 52"/>
                <a:gd name="T4" fmla="*/ 0 w 38"/>
                <a:gd name="T5" fmla="*/ 33 h 52"/>
                <a:gd name="T6" fmla="*/ 0 w 38"/>
                <a:gd name="T7" fmla="*/ 19 h 52"/>
                <a:gd name="T8" fmla="*/ 19 w 38"/>
                <a:gd name="T9" fmla="*/ 0 h 52"/>
                <a:gd name="T10" fmla="*/ 19 w 38"/>
                <a:gd name="T11" fmla="*/ 0 h 52"/>
                <a:gd name="T12" fmla="*/ 38 w 38"/>
                <a:gd name="T13" fmla="*/ 19 h 52"/>
                <a:gd name="T14" fmla="*/ 38 w 38"/>
                <a:gd name="T15" fmla="*/ 33 h 52"/>
                <a:gd name="T16" fmla="*/ 19 w 38"/>
                <a:gd name="T17"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52">
                  <a:moveTo>
                    <a:pt x="19" y="52"/>
                  </a:moveTo>
                  <a:cubicBezTo>
                    <a:pt x="19" y="52"/>
                    <a:pt x="19" y="52"/>
                    <a:pt x="19" y="52"/>
                  </a:cubicBezTo>
                  <a:cubicBezTo>
                    <a:pt x="8" y="52"/>
                    <a:pt x="0" y="44"/>
                    <a:pt x="0" y="33"/>
                  </a:cubicBezTo>
                  <a:cubicBezTo>
                    <a:pt x="0" y="19"/>
                    <a:pt x="0" y="19"/>
                    <a:pt x="0" y="19"/>
                  </a:cubicBezTo>
                  <a:cubicBezTo>
                    <a:pt x="0" y="9"/>
                    <a:pt x="8" y="0"/>
                    <a:pt x="19" y="0"/>
                  </a:cubicBezTo>
                  <a:cubicBezTo>
                    <a:pt x="19" y="0"/>
                    <a:pt x="19" y="0"/>
                    <a:pt x="19" y="0"/>
                  </a:cubicBezTo>
                  <a:cubicBezTo>
                    <a:pt x="30" y="0"/>
                    <a:pt x="38" y="9"/>
                    <a:pt x="38" y="19"/>
                  </a:cubicBezTo>
                  <a:cubicBezTo>
                    <a:pt x="38" y="33"/>
                    <a:pt x="38" y="33"/>
                    <a:pt x="38" y="33"/>
                  </a:cubicBezTo>
                  <a:cubicBezTo>
                    <a:pt x="38" y="44"/>
                    <a:pt x="30" y="52"/>
                    <a:pt x="19" y="52"/>
                  </a:cubicBez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8" name="Freeform 18">
              <a:extLst>
                <a:ext uri="{FF2B5EF4-FFF2-40B4-BE49-F238E27FC236}">
                  <a16:creationId xmlns:a16="http://schemas.microsoft.com/office/drawing/2014/main" id="{51808372-B4D9-471F-AA54-44231976D5D3}"/>
                </a:ext>
              </a:extLst>
            </p:cNvPr>
            <p:cNvSpPr>
              <a:spLocks/>
            </p:cNvSpPr>
            <p:nvPr/>
          </p:nvSpPr>
          <p:spPr bwMode="auto">
            <a:xfrm>
              <a:off x="744" y="428"/>
              <a:ext cx="88" cy="88"/>
            </a:xfrm>
            <a:custGeom>
              <a:avLst/>
              <a:gdLst>
                <a:gd name="T0" fmla="*/ 88 w 88"/>
                <a:gd name="T1" fmla="*/ 88 h 88"/>
                <a:gd name="T2" fmla="*/ 0 w 88"/>
                <a:gd name="T3" fmla="*/ 88 h 88"/>
                <a:gd name="T4" fmla="*/ 0 w 88"/>
                <a:gd name="T5" fmla="*/ 0 h 88"/>
              </a:gdLst>
              <a:ahLst/>
              <a:cxnLst>
                <a:cxn ang="0">
                  <a:pos x="T0" y="T1"/>
                </a:cxn>
                <a:cxn ang="0">
                  <a:pos x="T2" y="T3"/>
                </a:cxn>
                <a:cxn ang="0">
                  <a:pos x="T4" y="T5"/>
                </a:cxn>
              </a:cxnLst>
              <a:rect l="0" t="0" r="r" b="b"/>
              <a:pathLst>
                <a:path w="88" h="88">
                  <a:moveTo>
                    <a:pt x="88" y="88"/>
                  </a:moveTo>
                  <a:lnTo>
                    <a:pt x="0" y="88"/>
                  </a:lnTo>
                  <a:lnTo>
                    <a:pt x="0" y="0"/>
                  </a:ln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0" name="Line 20">
              <a:extLst>
                <a:ext uri="{FF2B5EF4-FFF2-40B4-BE49-F238E27FC236}">
                  <a16:creationId xmlns:a16="http://schemas.microsoft.com/office/drawing/2014/main" id="{AA01CAC4-4070-4359-9D60-80C7B58C0C90}"/>
                </a:ext>
              </a:extLst>
            </p:cNvPr>
            <p:cNvSpPr>
              <a:spLocks noChangeShapeType="1"/>
            </p:cNvSpPr>
            <p:nvPr/>
          </p:nvSpPr>
          <p:spPr bwMode="auto">
            <a:xfrm>
              <a:off x="88" y="797"/>
              <a:ext cx="429"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1" name="Line 21">
              <a:extLst>
                <a:ext uri="{FF2B5EF4-FFF2-40B4-BE49-F238E27FC236}">
                  <a16:creationId xmlns:a16="http://schemas.microsoft.com/office/drawing/2014/main" id="{B54BB25C-9056-4D83-A528-D53D470D520A}"/>
                </a:ext>
              </a:extLst>
            </p:cNvPr>
            <p:cNvSpPr>
              <a:spLocks noChangeShapeType="1"/>
            </p:cNvSpPr>
            <p:nvPr/>
          </p:nvSpPr>
          <p:spPr bwMode="auto">
            <a:xfrm>
              <a:off x="88" y="132"/>
              <a:ext cx="429"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grpSp>
        <p:nvGrpSpPr>
          <p:cNvPr id="63" name="Group 24">
            <a:extLst>
              <a:ext uri="{FF2B5EF4-FFF2-40B4-BE49-F238E27FC236}">
                <a16:creationId xmlns:a16="http://schemas.microsoft.com/office/drawing/2014/main" id="{49DFDCB8-D953-4AA7-8D67-D0FEE546E67F}"/>
              </a:ext>
            </a:extLst>
          </p:cNvPr>
          <p:cNvGrpSpPr>
            <a:grpSpLocks noChangeAspect="1"/>
          </p:cNvGrpSpPr>
          <p:nvPr/>
        </p:nvGrpSpPr>
        <p:grpSpPr bwMode="auto">
          <a:xfrm>
            <a:off x="805656" y="2457505"/>
            <a:ext cx="641350" cy="641350"/>
            <a:chOff x="12" y="12"/>
            <a:chExt cx="1178" cy="1178"/>
          </a:xfrm>
        </p:grpSpPr>
        <p:sp>
          <p:nvSpPr>
            <p:cNvPr id="65" name="Line 25">
              <a:extLst>
                <a:ext uri="{FF2B5EF4-FFF2-40B4-BE49-F238E27FC236}">
                  <a16:creationId xmlns:a16="http://schemas.microsoft.com/office/drawing/2014/main" id="{175CC952-8AF6-4577-92E5-423EC8D1F959}"/>
                </a:ext>
              </a:extLst>
            </p:cNvPr>
            <p:cNvSpPr>
              <a:spLocks noChangeShapeType="1"/>
            </p:cNvSpPr>
            <p:nvPr/>
          </p:nvSpPr>
          <p:spPr bwMode="auto">
            <a:xfrm flipV="1">
              <a:off x="811" y="203"/>
              <a:ext cx="136" cy="245"/>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6" name="Freeform 26">
              <a:extLst>
                <a:ext uri="{FF2B5EF4-FFF2-40B4-BE49-F238E27FC236}">
                  <a16:creationId xmlns:a16="http://schemas.microsoft.com/office/drawing/2014/main" id="{F0F71568-E77C-4AEA-99C5-64F484152E07}"/>
                </a:ext>
              </a:extLst>
            </p:cNvPr>
            <p:cNvSpPr>
              <a:spLocks/>
            </p:cNvSpPr>
            <p:nvPr/>
          </p:nvSpPr>
          <p:spPr bwMode="auto">
            <a:xfrm>
              <a:off x="928" y="331"/>
              <a:ext cx="88" cy="117"/>
            </a:xfrm>
            <a:custGeom>
              <a:avLst/>
              <a:gdLst>
                <a:gd name="T0" fmla="*/ 19 w 37"/>
                <a:gd name="T1" fmla="*/ 49 h 49"/>
                <a:gd name="T2" fmla="*/ 19 w 37"/>
                <a:gd name="T3" fmla="*/ 49 h 49"/>
                <a:gd name="T4" fmla="*/ 0 w 37"/>
                <a:gd name="T5" fmla="*/ 31 h 49"/>
                <a:gd name="T6" fmla="*/ 0 w 37"/>
                <a:gd name="T7" fmla="*/ 18 h 49"/>
                <a:gd name="T8" fmla="*/ 19 w 37"/>
                <a:gd name="T9" fmla="*/ 0 h 49"/>
                <a:gd name="T10" fmla="*/ 19 w 37"/>
                <a:gd name="T11" fmla="*/ 0 h 49"/>
                <a:gd name="T12" fmla="*/ 37 w 37"/>
                <a:gd name="T13" fmla="*/ 18 h 49"/>
                <a:gd name="T14" fmla="*/ 37 w 37"/>
                <a:gd name="T15" fmla="*/ 31 h 49"/>
                <a:gd name="T16" fmla="*/ 19 w 37"/>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9">
                  <a:moveTo>
                    <a:pt x="19" y="49"/>
                  </a:moveTo>
                  <a:cubicBezTo>
                    <a:pt x="19" y="49"/>
                    <a:pt x="19" y="49"/>
                    <a:pt x="19" y="49"/>
                  </a:cubicBezTo>
                  <a:cubicBezTo>
                    <a:pt x="8" y="49"/>
                    <a:pt x="0" y="41"/>
                    <a:pt x="0" y="31"/>
                  </a:cubicBezTo>
                  <a:cubicBezTo>
                    <a:pt x="0" y="18"/>
                    <a:pt x="0" y="18"/>
                    <a:pt x="0" y="18"/>
                  </a:cubicBezTo>
                  <a:cubicBezTo>
                    <a:pt x="0" y="8"/>
                    <a:pt x="8" y="0"/>
                    <a:pt x="19" y="0"/>
                  </a:cubicBezTo>
                  <a:cubicBezTo>
                    <a:pt x="19" y="0"/>
                    <a:pt x="19" y="0"/>
                    <a:pt x="19" y="0"/>
                  </a:cubicBezTo>
                  <a:cubicBezTo>
                    <a:pt x="29" y="0"/>
                    <a:pt x="37" y="8"/>
                    <a:pt x="37" y="18"/>
                  </a:cubicBezTo>
                  <a:cubicBezTo>
                    <a:pt x="37" y="31"/>
                    <a:pt x="37" y="31"/>
                    <a:pt x="37" y="31"/>
                  </a:cubicBezTo>
                  <a:cubicBezTo>
                    <a:pt x="37" y="41"/>
                    <a:pt x="29" y="49"/>
                    <a:pt x="19" y="49"/>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7" name="Freeform 27">
              <a:extLst>
                <a:ext uri="{FF2B5EF4-FFF2-40B4-BE49-F238E27FC236}">
                  <a16:creationId xmlns:a16="http://schemas.microsoft.com/office/drawing/2014/main" id="{B9C2D9FF-7258-4E3F-9D1C-9D78538CB2A3}"/>
                </a:ext>
              </a:extLst>
            </p:cNvPr>
            <p:cNvSpPr>
              <a:spLocks/>
            </p:cNvSpPr>
            <p:nvPr/>
          </p:nvSpPr>
          <p:spPr bwMode="auto">
            <a:xfrm>
              <a:off x="744" y="203"/>
              <a:ext cx="88" cy="117"/>
            </a:xfrm>
            <a:custGeom>
              <a:avLst/>
              <a:gdLst>
                <a:gd name="T0" fmla="*/ 18 w 37"/>
                <a:gd name="T1" fmla="*/ 49 h 49"/>
                <a:gd name="T2" fmla="*/ 18 w 37"/>
                <a:gd name="T3" fmla="*/ 49 h 49"/>
                <a:gd name="T4" fmla="*/ 0 w 37"/>
                <a:gd name="T5" fmla="*/ 31 h 49"/>
                <a:gd name="T6" fmla="*/ 0 w 37"/>
                <a:gd name="T7" fmla="*/ 18 h 49"/>
                <a:gd name="T8" fmla="*/ 18 w 37"/>
                <a:gd name="T9" fmla="*/ 0 h 49"/>
                <a:gd name="T10" fmla="*/ 18 w 37"/>
                <a:gd name="T11" fmla="*/ 0 h 49"/>
                <a:gd name="T12" fmla="*/ 37 w 37"/>
                <a:gd name="T13" fmla="*/ 18 h 49"/>
                <a:gd name="T14" fmla="*/ 37 w 37"/>
                <a:gd name="T15" fmla="*/ 31 h 49"/>
                <a:gd name="T16" fmla="*/ 18 w 37"/>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9">
                  <a:moveTo>
                    <a:pt x="18" y="49"/>
                  </a:moveTo>
                  <a:cubicBezTo>
                    <a:pt x="18" y="49"/>
                    <a:pt x="18" y="49"/>
                    <a:pt x="18" y="49"/>
                  </a:cubicBezTo>
                  <a:cubicBezTo>
                    <a:pt x="8" y="49"/>
                    <a:pt x="0" y="41"/>
                    <a:pt x="0" y="31"/>
                  </a:cubicBezTo>
                  <a:cubicBezTo>
                    <a:pt x="0" y="18"/>
                    <a:pt x="0" y="18"/>
                    <a:pt x="0" y="18"/>
                  </a:cubicBezTo>
                  <a:cubicBezTo>
                    <a:pt x="0" y="8"/>
                    <a:pt x="8" y="0"/>
                    <a:pt x="18" y="0"/>
                  </a:cubicBezTo>
                  <a:cubicBezTo>
                    <a:pt x="18" y="0"/>
                    <a:pt x="18" y="0"/>
                    <a:pt x="18" y="0"/>
                  </a:cubicBezTo>
                  <a:cubicBezTo>
                    <a:pt x="28" y="0"/>
                    <a:pt x="37" y="8"/>
                    <a:pt x="37" y="18"/>
                  </a:cubicBezTo>
                  <a:cubicBezTo>
                    <a:pt x="37" y="31"/>
                    <a:pt x="37" y="31"/>
                    <a:pt x="37" y="31"/>
                  </a:cubicBezTo>
                  <a:cubicBezTo>
                    <a:pt x="37" y="41"/>
                    <a:pt x="28" y="49"/>
                    <a:pt x="18" y="49"/>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8" name="Freeform 28">
              <a:extLst>
                <a:ext uri="{FF2B5EF4-FFF2-40B4-BE49-F238E27FC236}">
                  <a16:creationId xmlns:a16="http://schemas.microsoft.com/office/drawing/2014/main" id="{2A9F9330-0877-4DBB-B3FD-69BE119CD135}"/>
                </a:ext>
              </a:extLst>
            </p:cNvPr>
            <p:cNvSpPr>
              <a:spLocks/>
            </p:cNvSpPr>
            <p:nvPr/>
          </p:nvSpPr>
          <p:spPr bwMode="auto">
            <a:xfrm>
              <a:off x="12" y="112"/>
              <a:ext cx="1078" cy="1078"/>
            </a:xfrm>
            <a:custGeom>
              <a:avLst/>
              <a:gdLst>
                <a:gd name="T0" fmla="*/ 226 w 452"/>
                <a:gd name="T1" fmla="*/ 0 h 452"/>
                <a:gd name="T2" fmla="*/ 0 w 452"/>
                <a:gd name="T3" fmla="*/ 226 h 452"/>
                <a:gd name="T4" fmla="*/ 226 w 452"/>
                <a:gd name="T5" fmla="*/ 452 h 452"/>
                <a:gd name="T6" fmla="*/ 452 w 452"/>
                <a:gd name="T7" fmla="*/ 226 h 452"/>
                <a:gd name="T8" fmla="*/ 226 w 452"/>
                <a:gd name="T9" fmla="*/ 226 h 452"/>
                <a:gd name="T10" fmla="*/ 226 w 452"/>
                <a:gd name="T11" fmla="*/ 0 h 452"/>
              </a:gdLst>
              <a:ahLst/>
              <a:cxnLst>
                <a:cxn ang="0">
                  <a:pos x="T0" y="T1"/>
                </a:cxn>
                <a:cxn ang="0">
                  <a:pos x="T2" y="T3"/>
                </a:cxn>
                <a:cxn ang="0">
                  <a:pos x="T4" y="T5"/>
                </a:cxn>
                <a:cxn ang="0">
                  <a:pos x="T6" y="T7"/>
                </a:cxn>
                <a:cxn ang="0">
                  <a:pos x="T8" y="T9"/>
                </a:cxn>
                <a:cxn ang="0">
                  <a:pos x="T10" y="T11"/>
                </a:cxn>
              </a:cxnLst>
              <a:rect l="0" t="0" r="r" b="b"/>
              <a:pathLst>
                <a:path w="452" h="452">
                  <a:moveTo>
                    <a:pt x="226" y="0"/>
                  </a:moveTo>
                  <a:cubicBezTo>
                    <a:pt x="101" y="0"/>
                    <a:pt x="0" y="101"/>
                    <a:pt x="0" y="226"/>
                  </a:cubicBezTo>
                  <a:cubicBezTo>
                    <a:pt x="0" y="351"/>
                    <a:pt x="101" y="452"/>
                    <a:pt x="226" y="452"/>
                  </a:cubicBezTo>
                  <a:cubicBezTo>
                    <a:pt x="351" y="452"/>
                    <a:pt x="452" y="351"/>
                    <a:pt x="452" y="226"/>
                  </a:cubicBezTo>
                  <a:cubicBezTo>
                    <a:pt x="226" y="226"/>
                    <a:pt x="226" y="226"/>
                    <a:pt x="226" y="226"/>
                  </a:cubicBezTo>
                  <a:lnTo>
                    <a:pt x="226" y="0"/>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Freeform 29">
              <a:extLst>
                <a:ext uri="{FF2B5EF4-FFF2-40B4-BE49-F238E27FC236}">
                  <a16:creationId xmlns:a16="http://schemas.microsoft.com/office/drawing/2014/main" id="{23D43DEA-4441-451B-B1B7-45B17B01E7D4}"/>
                </a:ext>
              </a:extLst>
            </p:cNvPr>
            <p:cNvSpPr>
              <a:spLocks/>
            </p:cNvSpPr>
            <p:nvPr/>
          </p:nvSpPr>
          <p:spPr bwMode="auto">
            <a:xfrm>
              <a:off x="651" y="12"/>
              <a:ext cx="539" cy="541"/>
            </a:xfrm>
            <a:custGeom>
              <a:avLst/>
              <a:gdLst>
                <a:gd name="T0" fmla="*/ 0 w 226"/>
                <a:gd name="T1" fmla="*/ 0 h 227"/>
                <a:gd name="T2" fmla="*/ 0 w 226"/>
                <a:gd name="T3" fmla="*/ 227 h 227"/>
                <a:gd name="T4" fmla="*/ 226 w 226"/>
                <a:gd name="T5" fmla="*/ 227 h 227"/>
                <a:gd name="T6" fmla="*/ 0 w 226"/>
                <a:gd name="T7" fmla="*/ 0 h 227"/>
              </a:gdLst>
              <a:ahLst/>
              <a:cxnLst>
                <a:cxn ang="0">
                  <a:pos x="T0" y="T1"/>
                </a:cxn>
                <a:cxn ang="0">
                  <a:pos x="T2" y="T3"/>
                </a:cxn>
                <a:cxn ang="0">
                  <a:pos x="T4" y="T5"/>
                </a:cxn>
                <a:cxn ang="0">
                  <a:pos x="T6" y="T7"/>
                </a:cxn>
              </a:cxnLst>
              <a:rect l="0" t="0" r="r" b="b"/>
              <a:pathLst>
                <a:path w="226" h="227">
                  <a:moveTo>
                    <a:pt x="0" y="0"/>
                  </a:moveTo>
                  <a:cubicBezTo>
                    <a:pt x="0" y="227"/>
                    <a:pt x="0" y="227"/>
                    <a:pt x="0" y="227"/>
                  </a:cubicBezTo>
                  <a:cubicBezTo>
                    <a:pt x="226" y="227"/>
                    <a:pt x="226" y="227"/>
                    <a:pt x="226" y="227"/>
                  </a:cubicBezTo>
                  <a:cubicBezTo>
                    <a:pt x="226" y="102"/>
                    <a:pt x="124" y="0"/>
                    <a:pt x="0" y="0"/>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0" name="Freeform 30">
              <a:extLst>
                <a:ext uri="{FF2B5EF4-FFF2-40B4-BE49-F238E27FC236}">
                  <a16:creationId xmlns:a16="http://schemas.microsoft.com/office/drawing/2014/main" id="{91F5AFB5-CB14-4D3C-AFFC-8BA5162653DA}"/>
                </a:ext>
              </a:extLst>
            </p:cNvPr>
            <p:cNvSpPr>
              <a:spLocks/>
            </p:cNvSpPr>
            <p:nvPr/>
          </p:nvSpPr>
          <p:spPr bwMode="auto">
            <a:xfrm>
              <a:off x="346" y="458"/>
              <a:ext cx="398" cy="398"/>
            </a:xfrm>
            <a:custGeom>
              <a:avLst/>
              <a:gdLst>
                <a:gd name="T0" fmla="*/ 61 w 167"/>
                <a:gd name="T1" fmla="*/ 0 h 167"/>
                <a:gd name="T2" fmla="*/ 0 w 167"/>
                <a:gd name="T3" fmla="*/ 81 h 167"/>
                <a:gd name="T4" fmla="*/ 86 w 167"/>
                <a:gd name="T5" fmla="*/ 167 h 167"/>
                <a:gd name="T6" fmla="*/ 167 w 167"/>
                <a:gd name="T7" fmla="*/ 106 h 167"/>
              </a:gdLst>
              <a:ahLst/>
              <a:cxnLst>
                <a:cxn ang="0">
                  <a:pos x="T0" y="T1"/>
                </a:cxn>
                <a:cxn ang="0">
                  <a:pos x="T2" y="T3"/>
                </a:cxn>
                <a:cxn ang="0">
                  <a:pos x="T4" y="T5"/>
                </a:cxn>
                <a:cxn ang="0">
                  <a:pos x="T6" y="T7"/>
                </a:cxn>
              </a:cxnLst>
              <a:rect l="0" t="0" r="r" b="b"/>
              <a:pathLst>
                <a:path w="167" h="167">
                  <a:moveTo>
                    <a:pt x="61" y="0"/>
                  </a:moveTo>
                  <a:cubicBezTo>
                    <a:pt x="26" y="10"/>
                    <a:pt x="0" y="43"/>
                    <a:pt x="0" y="81"/>
                  </a:cubicBezTo>
                  <a:cubicBezTo>
                    <a:pt x="0" y="128"/>
                    <a:pt x="39" y="167"/>
                    <a:pt x="86" y="167"/>
                  </a:cubicBezTo>
                  <a:cubicBezTo>
                    <a:pt x="124" y="167"/>
                    <a:pt x="157" y="141"/>
                    <a:pt x="167" y="106"/>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1" name="Freeform 31">
              <a:extLst>
                <a:ext uri="{FF2B5EF4-FFF2-40B4-BE49-F238E27FC236}">
                  <a16:creationId xmlns:a16="http://schemas.microsoft.com/office/drawing/2014/main" id="{46CE84F0-375B-4694-A543-68950F542936}"/>
                </a:ext>
              </a:extLst>
            </p:cNvPr>
            <p:cNvSpPr>
              <a:spLocks/>
            </p:cNvSpPr>
            <p:nvPr/>
          </p:nvSpPr>
          <p:spPr bwMode="auto">
            <a:xfrm>
              <a:off x="143" y="255"/>
              <a:ext cx="806" cy="804"/>
            </a:xfrm>
            <a:custGeom>
              <a:avLst/>
              <a:gdLst>
                <a:gd name="T0" fmla="*/ 313 w 338"/>
                <a:gd name="T1" fmla="*/ 202 h 337"/>
                <a:gd name="T2" fmla="*/ 171 w 338"/>
                <a:gd name="T3" fmla="*/ 313 h 337"/>
                <a:gd name="T4" fmla="*/ 24 w 338"/>
                <a:gd name="T5" fmla="*/ 166 h 337"/>
                <a:gd name="T6" fmla="*/ 132 w 338"/>
                <a:gd name="T7" fmla="*/ 25 h 337"/>
                <a:gd name="T8" fmla="*/ 132 w 338"/>
                <a:gd name="T9" fmla="*/ 0 h 337"/>
                <a:gd name="T10" fmla="*/ 0 w 338"/>
                <a:gd name="T11" fmla="*/ 166 h 337"/>
                <a:gd name="T12" fmla="*/ 171 w 338"/>
                <a:gd name="T13" fmla="*/ 337 h 337"/>
                <a:gd name="T14" fmla="*/ 338 w 338"/>
                <a:gd name="T15" fmla="*/ 202 h 337"/>
                <a:gd name="T16" fmla="*/ 313 w 338"/>
                <a:gd name="T17" fmla="*/ 202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8" h="337">
                  <a:moveTo>
                    <a:pt x="313" y="202"/>
                  </a:moveTo>
                  <a:cubicBezTo>
                    <a:pt x="297" y="265"/>
                    <a:pt x="239" y="313"/>
                    <a:pt x="171" y="313"/>
                  </a:cubicBezTo>
                  <a:cubicBezTo>
                    <a:pt x="90" y="313"/>
                    <a:pt x="24" y="247"/>
                    <a:pt x="24" y="166"/>
                  </a:cubicBezTo>
                  <a:cubicBezTo>
                    <a:pt x="24" y="99"/>
                    <a:pt x="70" y="42"/>
                    <a:pt x="132" y="25"/>
                  </a:cubicBezTo>
                  <a:cubicBezTo>
                    <a:pt x="132" y="0"/>
                    <a:pt x="132" y="0"/>
                    <a:pt x="132" y="0"/>
                  </a:cubicBezTo>
                  <a:cubicBezTo>
                    <a:pt x="56" y="18"/>
                    <a:pt x="0" y="86"/>
                    <a:pt x="0" y="166"/>
                  </a:cubicBezTo>
                  <a:cubicBezTo>
                    <a:pt x="0" y="260"/>
                    <a:pt x="77" y="337"/>
                    <a:pt x="171" y="337"/>
                  </a:cubicBezTo>
                  <a:cubicBezTo>
                    <a:pt x="253" y="337"/>
                    <a:pt x="321" y="279"/>
                    <a:pt x="338" y="202"/>
                  </a:cubicBezTo>
                  <a:lnTo>
                    <a:pt x="313" y="202"/>
                  </a:lnTo>
                  <a:close/>
                </a:path>
              </a:pathLst>
            </a:custGeom>
            <a:solidFill>
              <a:schemeClr val="bg1"/>
            </a:solidFill>
            <a:ln w="12700">
              <a:solidFill>
                <a:schemeClr val="bg1"/>
              </a:solidFill>
              <a:round/>
              <a:headEnd/>
              <a:tailEnd/>
            </a:ln>
          </p:spPr>
          <p:txBody>
            <a:bodyPr vert="horz" wrap="square" lIns="91440" tIns="45720" rIns="91440" bIns="45720" numCol="1" anchor="t" anchorCtr="0" compatLnSpc="1">
              <a:prstTxWarp prst="textNoShape">
                <a:avLst/>
              </a:prstTxWarp>
            </a:bodyPr>
            <a:lstStyle/>
            <a:p>
              <a:endParaRPr lang="es-CO"/>
            </a:p>
          </p:txBody>
        </p:sp>
      </p:grpSp>
      <p:grpSp>
        <p:nvGrpSpPr>
          <p:cNvPr id="74" name="Group 82">
            <a:extLst>
              <a:ext uri="{FF2B5EF4-FFF2-40B4-BE49-F238E27FC236}">
                <a16:creationId xmlns:a16="http://schemas.microsoft.com/office/drawing/2014/main" id="{9A32536C-22D9-4DB2-B3C8-8DE22FAB2E6A}"/>
              </a:ext>
            </a:extLst>
          </p:cNvPr>
          <p:cNvGrpSpPr>
            <a:grpSpLocks noChangeAspect="1"/>
          </p:cNvGrpSpPr>
          <p:nvPr/>
        </p:nvGrpSpPr>
        <p:grpSpPr bwMode="auto">
          <a:xfrm>
            <a:off x="3093699" y="3194711"/>
            <a:ext cx="857928" cy="907330"/>
            <a:chOff x="12" y="7"/>
            <a:chExt cx="1233" cy="1304"/>
          </a:xfrm>
        </p:grpSpPr>
        <p:sp>
          <p:nvSpPr>
            <p:cNvPr id="76" name="Freeform 83">
              <a:extLst>
                <a:ext uri="{FF2B5EF4-FFF2-40B4-BE49-F238E27FC236}">
                  <a16:creationId xmlns:a16="http://schemas.microsoft.com/office/drawing/2014/main" id="{D32881D4-A876-48E6-B1AF-0BAE8AC3F953}"/>
                </a:ext>
              </a:extLst>
            </p:cNvPr>
            <p:cNvSpPr>
              <a:spLocks/>
            </p:cNvSpPr>
            <p:nvPr/>
          </p:nvSpPr>
          <p:spPr bwMode="auto">
            <a:xfrm>
              <a:off x="12" y="689"/>
              <a:ext cx="1233" cy="622"/>
            </a:xfrm>
            <a:custGeom>
              <a:avLst/>
              <a:gdLst>
                <a:gd name="T0" fmla="*/ 379 w 517"/>
                <a:gd name="T1" fmla="*/ 38 h 261"/>
                <a:gd name="T2" fmla="*/ 427 w 517"/>
                <a:gd name="T3" fmla="*/ 38 h 261"/>
                <a:gd name="T4" fmla="*/ 445 w 517"/>
                <a:gd name="T5" fmla="*/ 16 h 261"/>
                <a:gd name="T6" fmla="*/ 445 w 517"/>
                <a:gd name="T7" fmla="*/ 0 h 261"/>
                <a:gd name="T8" fmla="*/ 517 w 517"/>
                <a:gd name="T9" fmla="*/ 60 h 261"/>
                <a:gd name="T10" fmla="*/ 517 w 517"/>
                <a:gd name="T11" fmla="*/ 60 h 261"/>
                <a:gd name="T12" fmla="*/ 517 w 517"/>
                <a:gd name="T13" fmla="*/ 60 h 261"/>
                <a:gd name="T14" fmla="*/ 517 w 517"/>
                <a:gd name="T15" fmla="*/ 60 h 261"/>
                <a:gd name="T16" fmla="*/ 517 w 517"/>
                <a:gd name="T17" fmla="*/ 60 h 261"/>
                <a:gd name="T18" fmla="*/ 445 w 517"/>
                <a:gd name="T19" fmla="*/ 119 h 261"/>
                <a:gd name="T20" fmla="*/ 445 w 517"/>
                <a:gd name="T21" fmla="*/ 103 h 261"/>
                <a:gd name="T22" fmla="*/ 427 w 517"/>
                <a:gd name="T23" fmla="*/ 81 h 261"/>
                <a:gd name="T24" fmla="*/ 379 w 517"/>
                <a:gd name="T25" fmla="*/ 81 h 261"/>
                <a:gd name="T26" fmla="*/ 330 w 517"/>
                <a:gd name="T27" fmla="*/ 81 h 261"/>
                <a:gd name="T28" fmla="*/ 281 w 517"/>
                <a:gd name="T29" fmla="*/ 131 h 261"/>
                <a:gd name="T30" fmla="*/ 281 w 517"/>
                <a:gd name="T31" fmla="*/ 171 h 261"/>
                <a:gd name="T32" fmla="*/ 303 w 517"/>
                <a:gd name="T33" fmla="*/ 189 h 261"/>
                <a:gd name="T34" fmla="*/ 318 w 517"/>
                <a:gd name="T35" fmla="*/ 189 h 261"/>
                <a:gd name="T36" fmla="*/ 259 w 517"/>
                <a:gd name="T37" fmla="*/ 261 h 261"/>
                <a:gd name="T38" fmla="*/ 259 w 517"/>
                <a:gd name="T39" fmla="*/ 261 h 261"/>
                <a:gd name="T40" fmla="*/ 259 w 517"/>
                <a:gd name="T41" fmla="*/ 261 h 261"/>
                <a:gd name="T42" fmla="*/ 259 w 517"/>
                <a:gd name="T43" fmla="*/ 261 h 261"/>
                <a:gd name="T44" fmla="*/ 259 w 517"/>
                <a:gd name="T45" fmla="*/ 261 h 261"/>
                <a:gd name="T46" fmla="*/ 200 w 517"/>
                <a:gd name="T47" fmla="*/ 189 h 261"/>
                <a:gd name="T48" fmla="*/ 216 w 517"/>
                <a:gd name="T49" fmla="*/ 189 h 261"/>
                <a:gd name="T50" fmla="*/ 238 w 517"/>
                <a:gd name="T51" fmla="*/ 171 h 261"/>
                <a:gd name="T52" fmla="*/ 238 w 517"/>
                <a:gd name="T53" fmla="*/ 131 h 261"/>
                <a:gd name="T54" fmla="*/ 188 w 517"/>
                <a:gd name="T55" fmla="*/ 81 h 261"/>
                <a:gd name="T56" fmla="*/ 90 w 517"/>
                <a:gd name="T57" fmla="*/ 81 h 261"/>
                <a:gd name="T58" fmla="*/ 72 w 517"/>
                <a:gd name="T59" fmla="*/ 103 h 261"/>
                <a:gd name="T60" fmla="*/ 72 w 517"/>
                <a:gd name="T61" fmla="*/ 119 h 261"/>
                <a:gd name="T62" fmla="*/ 0 w 517"/>
                <a:gd name="T63" fmla="*/ 60 h 261"/>
                <a:gd name="T64" fmla="*/ 0 w 517"/>
                <a:gd name="T65" fmla="*/ 60 h 261"/>
                <a:gd name="T66" fmla="*/ 0 w 517"/>
                <a:gd name="T67" fmla="*/ 60 h 261"/>
                <a:gd name="T68" fmla="*/ 0 w 517"/>
                <a:gd name="T69" fmla="*/ 60 h 261"/>
                <a:gd name="T70" fmla="*/ 0 w 517"/>
                <a:gd name="T71" fmla="*/ 60 h 261"/>
                <a:gd name="T72" fmla="*/ 72 w 517"/>
                <a:gd name="T73" fmla="*/ 0 h 261"/>
                <a:gd name="T74" fmla="*/ 72 w 517"/>
                <a:gd name="T75" fmla="*/ 16 h 261"/>
                <a:gd name="T76" fmla="*/ 90 w 517"/>
                <a:gd name="T77" fmla="*/ 38 h 261"/>
                <a:gd name="T78" fmla="*/ 138 w 517"/>
                <a:gd name="T79" fmla="*/ 3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7" h="261">
                  <a:moveTo>
                    <a:pt x="379" y="38"/>
                  </a:moveTo>
                  <a:cubicBezTo>
                    <a:pt x="427" y="38"/>
                    <a:pt x="427" y="38"/>
                    <a:pt x="427" y="38"/>
                  </a:cubicBezTo>
                  <a:cubicBezTo>
                    <a:pt x="437" y="37"/>
                    <a:pt x="445" y="28"/>
                    <a:pt x="445" y="16"/>
                  </a:cubicBezTo>
                  <a:cubicBezTo>
                    <a:pt x="445" y="0"/>
                    <a:pt x="445" y="0"/>
                    <a:pt x="445" y="0"/>
                  </a:cubicBezTo>
                  <a:cubicBezTo>
                    <a:pt x="445" y="0"/>
                    <a:pt x="487" y="36"/>
                    <a:pt x="517" y="60"/>
                  </a:cubicBezTo>
                  <a:cubicBezTo>
                    <a:pt x="517" y="60"/>
                    <a:pt x="517" y="60"/>
                    <a:pt x="517" y="60"/>
                  </a:cubicBezTo>
                  <a:cubicBezTo>
                    <a:pt x="517" y="60"/>
                    <a:pt x="517" y="60"/>
                    <a:pt x="517" y="60"/>
                  </a:cubicBezTo>
                  <a:cubicBezTo>
                    <a:pt x="517" y="60"/>
                    <a:pt x="517" y="60"/>
                    <a:pt x="517" y="60"/>
                  </a:cubicBezTo>
                  <a:cubicBezTo>
                    <a:pt x="517" y="60"/>
                    <a:pt x="517" y="60"/>
                    <a:pt x="517" y="60"/>
                  </a:cubicBezTo>
                  <a:cubicBezTo>
                    <a:pt x="487" y="83"/>
                    <a:pt x="445" y="119"/>
                    <a:pt x="445" y="119"/>
                  </a:cubicBezTo>
                  <a:cubicBezTo>
                    <a:pt x="445" y="103"/>
                    <a:pt x="445" y="103"/>
                    <a:pt x="445" y="103"/>
                  </a:cubicBezTo>
                  <a:cubicBezTo>
                    <a:pt x="445" y="92"/>
                    <a:pt x="437" y="82"/>
                    <a:pt x="427" y="81"/>
                  </a:cubicBezTo>
                  <a:cubicBezTo>
                    <a:pt x="379" y="81"/>
                    <a:pt x="379" y="81"/>
                    <a:pt x="379" y="81"/>
                  </a:cubicBezTo>
                  <a:cubicBezTo>
                    <a:pt x="330" y="81"/>
                    <a:pt x="330" y="81"/>
                    <a:pt x="330" y="81"/>
                  </a:cubicBezTo>
                  <a:cubicBezTo>
                    <a:pt x="303" y="81"/>
                    <a:pt x="281" y="103"/>
                    <a:pt x="281" y="131"/>
                  </a:cubicBezTo>
                  <a:cubicBezTo>
                    <a:pt x="281" y="171"/>
                    <a:pt x="281" y="171"/>
                    <a:pt x="281" y="171"/>
                  </a:cubicBezTo>
                  <a:cubicBezTo>
                    <a:pt x="282" y="181"/>
                    <a:pt x="291" y="189"/>
                    <a:pt x="303" y="189"/>
                  </a:cubicBezTo>
                  <a:cubicBezTo>
                    <a:pt x="318" y="189"/>
                    <a:pt x="318" y="189"/>
                    <a:pt x="318" y="189"/>
                  </a:cubicBezTo>
                  <a:cubicBezTo>
                    <a:pt x="318" y="189"/>
                    <a:pt x="283" y="231"/>
                    <a:pt x="259" y="261"/>
                  </a:cubicBezTo>
                  <a:cubicBezTo>
                    <a:pt x="259" y="261"/>
                    <a:pt x="259" y="261"/>
                    <a:pt x="259" y="261"/>
                  </a:cubicBezTo>
                  <a:cubicBezTo>
                    <a:pt x="259" y="261"/>
                    <a:pt x="259" y="261"/>
                    <a:pt x="259" y="261"/>
                  </a:cubicBezTo>
                  <a:cubicBezTo>
                    <a:pt x="259" y="261"/>
                    <a:pt x="259" y="261"/>
                    <a:pt x="259" y="261"/>
                  </a:cubicBezTo>
                  <a:cubicBezTo>
                    <a:pt x="259" y="261"/>
                    <a:pt x="259" y="261"/>
                    <a:pt x="259" y="261"/>
                  </a:cubicBezTo>
                  <a:cubicBezTo>
                    <a:pt x="236" y="231"/>
                    <a:pt x="200" y="189"/>
                    <a:pt x="200" y="189"/>
                  </a:cubicBezTo>
                  <a:cubicBezTo>
                    <a:pt x="216" y="189"/>
                    <a:pt x="216" y="189"/>
                    <a:pt x="216" y="189"/>
                  </a:cubicBezTo>
                  <a:cubicBezTo>
                    <a:pt x="227" y="189"/>
                    <a:pt x="237" y="181"/>
                    <a:pt x="238" y="171"/>
                  </a:cubicBezTo>
                  <a:cubicBezTo>
                    <a:pt x="238" y="131"/>
                    <a:pt x="238" y="131"/>
                    <a:pt x="238" y="131"/>
                  </a:cubicBezTo>
                  <a:cubicBezTo>
                    <a:pt x="238" y="103"/>
                    <a:pt x="216" y="81"/>
                    <a:pt x="188" y="81"/>
                  </a:cubicBezTo>
                  <a:cubicBezTo>
                    <a:pt x="145" y="81"/>
                    <a:pt x="89" y="81"/>
                    <a:pt x="90" y="81"/>
                  </a:cubicBezTo>
                  <a:cubicBezTo>
                    <a:pt x="80" y="82"/>
                    <a:pt x="72" y="92"/>
                    <a:pt x="72" y="103"/>
                  </a:cubicBezTo>
                  <a:cubicBezTo>
                    <a:pt x="72" y="119"/>
                    <a:pt x="72" y="119"/>
                    <a:pt x="72" y="119"/>
                  </a:cubicBezTo>
                  <a:cubicBezTo>
                    <a:pt x="72" y="119"/>
                    <a:pt x="30" y="83"/>
                    <a:pt x="0" y="60"/>
                  </a:cubicBezTo>
                  <a:cubicBezTo>
                    <a:pt x="0" y="60"/>
                    <a:pt x="0" y="60"/>
                    <a:pt x="0" y="60"/>
                  </a:cubicBezTo>
                  <a:cubicBezTo>
                    <a:pt x="0" y="60"/>
                    <a:pt x="0" y="60"/>
                    <a:pt x="0" y="60"/>
                  </a:cubicBezTo>
                  <a:cubicBezTo>
                    <a:pt x="0" y="60"/>
                    <a:pt x="0" y="60"/>
                    <a:pt x="0" y="60"/>
                  </a:cubicBezTo>
                  <a:cubicBezTo>
                    <a:pt x="0" y="60"/>
                    <a:pt x="0" y="60"/>
                    <a:pt x="0" y="60"/>
                  </a:cubicBezTo>
                  <a:cubicBezTo>
                    <a:pt x="30" y="36"/>
                    <a:pt x="72" y="0"/>
                    <a:pt x="72" y="0"/>
                  </a:cubicBezTo>
                  <a:cubicBezTo>
                    <a:pt x="72" y="16"/>
                    <a:pt x="72" y="16"/>
                    <a:pt x="72" y="16"/>
                  </a:cubicBezTo>
                  <a:cubicBezTo>
                    <a:pt x="72" y="28"/>
                    <a:pt x="80" y="37"/>
                    <a:pt x="90" y="38"/>
                  </a:cubicBezTo>
                  <a:cubicBezTo>
                    <a:pt x="138" y="38"/>
                    <a:pt x="138" y="38"/>
                    <a:pt x="138" y="38"/>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7" name="Freeform 84">
              <a:extLst>
                <a:ext uri="{FF2B5EF4-FFF2-40B4-BE49-F238E27FC236}">
                  <a16:creationId xmlns:a16="http://schemas.microsoft.com/office/drawing/2014/main" id="{A20F8811-82F6-4C5C-9800-68C99583360B}"/>
                </a:ext>
              </a:extLst>
            </p:cNvPr>
            <p:cNvSpPr>
              <a:spLocks/>
            </p:cNvSpPr>
            <p:nvPr/>
          </p:nvSpPr>
          <p:spPr bwMode="auto">
            <a:xfrm>
              <a:off x="305" y="145"/>
              <a:ext cx="646" cy="606"/>
            </a:xfrm>
            <a:custGeom>
              <a:avLst/>
              <a:gdLst>
                <a:gd name="T0" fmla="*/ 191 w 271"/>
                <a:gd name="T1" fmla="*/ 254 h 254"/>
                <a:gd name="T2" fmla="*/ 262 w 271"/>
                <a:gd name="T3" fmla="*/ 210 h 254"/>
                <a:gd name="T4" fmla="*/ 271 w 271"/>
                <a:gd name="T5" fmla="*/ 175 h 254"/>
                <a:gd name="T6" fmla="*/ 244 w 271"/>
                <a:gd name="T7" fmla="*/ 95 h 254"/>
                <a:gd name="T8" fmla="*/ 185 w 271"/>
                <a:gd name="T9" fmla="*/ 0 h 254"/>
                <a:gd name="T10" fmla="*/ 136 w 271"/>
                <a:gd name="T11" fmla="*/ 0 h 254"/>
                <a:gd name="T12" fmla="*/ 87 w 271"/>
                <a:gd name="T13" fmla="*/ 0 h 254"/>
                <a:gd name="T14" fmla="*/ 27 w 271"/>
                <a:gd name="T15" fmla="*/ 95 h 254"/>
                <a:gd name="T16" fmla="*/ 0 w 271"/>
                <a:gd name="T17" fmla="*/ 175 h 254"/>
                <a:gd name="T18" fmla="*/ 0 w 271"/>
                <a:gd name="T19" fmla="*/ 176 h 254"/>
                <a:gd name="T20" fmla="*/ 80 w 271"/>
                <a:gd name="T21" fmla="*/ 254 h 254"/>
                <a:gd name="T22" fmla="*/ 191 w 271"/>
                <a:gd name="T23" fmla="*/ 254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1" h="254">
                  <a:moveTo>
                    <a:pt x="191" y="254"/>
                  </a:moveTo>
                  <a:cubicBezTo>
                    <a:pt x="221" y="254"/>
                    <a:pt x="249" y="237"/>
                    <a:pt x="262" y="210"/>
                  </a:cubicBezTo>
                  <a:cubicBezTo>
                    <a:pt x="268" y="197"/>
                    <a:pt x="271" y="185"/>
                    <a:pt x="271" y="175"/>
                  </a:cubicBezTo>
                  <a:cubicBezTo>
                    <a:pt x="271" y="146"/>
                    <a:pt x="261" y="118"/>
                    <a:pt x="244" y="95"/>
                  </a:cubicBezTo>
                  <a:cubicBezTo>
                    <a:pt x="185" y="0"/>
                    <a:pt x="185" y="0"/>
                    <a:pt x="185" y="0"/>
                  </a:cubicBezTo>
                  <a:cubicBezTo>
                    <a:pt x="136" y="0"/>
                    <a:pt x="136" y="0"/>
                    <a:pt x="136" y="0"/>
                  </a:cubicBezTo>
                  <a:cubicBezTo>
                    <a:pt x="87" y="0"/>
                    <a:pt x="87" y="0"/>
                    <a:pt x="87" y="0"/>
                  </a:cubicBezTo>
                  <a:cubicBezTo>
                    <a:pt x="27" y="95"/>
                    <a:pt x="27" y="95"/>
                    <a:pt x="27" y="95"/>
                  </a:cubicBezTo>
                  <a:cubicBezTo>
                    <a:pt x="10" y="118"/>
                    <a:pt x="0" y="146"/>
                    <a:pt x="0" y="175"/>
                  </a:cubicBezTo>
                  <a:cubicBezTo>
                    <a:pt x="0" y="175"/>
                    <a:pt x="0" y="175"/>
                    <a:pt x="0" y="176"/>
                  </a:cubicBezTo>
                  <a:cubicBezTo>
                    <a:pt x="0" y="219"/>
                    <a:pt x="36" y="254"/>
                    <a:pt x="80" y="254"/>
                  </a:cubicBezTo>
                  <a:lnTo>
                    <a:pt x="191" y="254"/>
                  </a:lnTo>
                  <a:close/>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8" name="Freeform 85">
              <a:extLst>
                <a:ext uri="{FF2B5EF4-FFF2-40B4-BE49-F238E27FC236}">
                  <a16:creationId xmlns:a16="http://schemas.microsoft.com/office/drawing/2014/main" id="{ED282E57-1E02-48F4-AB8F-CD58BCCC7DA3}"/>
                </a:ext>
              </a:extLst>
            </p:cNvPr>
            <p:cNvSpPr>
              <a:spLocks/>
            </p:cNvSpPr>
            <p:nvPr/>
          </p:nvSpPr>
          <p:spPr bwMode="auto">
            <a:xfrm>
              <a:off x="427" y="7"/>
              <a:ext cx="405" cy="138"/>
            </a:xfrm>
            <a:custGeom>
              <a:avLst/>
              <a:gdLst>
                <a:gd name="T0" fmla="*/ 134 w 170"/>
                <a:gd name="T1" fmla="*/ 58 h 58"/>
                <a:gd name="T2" fmla="*/ 170 w 170"/>
                <a:gd name="T3" fmla="*/ 23 h 58"/>
                <a:gd name="T4" fmla="*/ 157 w 170"/>
                <a:gd name="T5" fmla="*/ 10 h 58"/>
                <a:gd name="T6" fmla="*/ 122 w 170"/>
                <a:gd name="T7" fmla="*/ 10 h 58"/>
                <a:gd name="T8" fmla="*/ 112 w 170"/>
                <a:gd name="T9" fmla="*/ 20 h 58"/>
                <a:gd name="T10" fmla="*/ 107 w 170"/>
                <a:gd name="T11" fmla="*/ 16 h 58"/>
                <a:gd name="T12" fmla="*/ 63 w 170"/>
                <a:gd name="T13" fmla="*/ 16 h 58"/>
                <a:gd name="T14" fmla="*/ 59 w 170"/>
                <a:gd name="T15" fmla="*/ 20 h 58"/>
                <a:gd name="T16" fmla="*/ 48 w 170"/>
                <a:gd name="T17" fmla="*/ 10 h 58"/>
                <a:gd name="T18" fmla="*/ 13 w 170"/>
                <a:gd name="T19" fmla="*/ 10 h 58"/>
                <a:gd name="T20" fmla="*/ 0 w 170"/>
                <a:gd name="T21" fmla="*/ 23 h 58"/>
                <a:gd name="T22" fmla="*/ 36 w 170"/>
                <a:gd name="T23"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0" h="58">
                  <a:moveTo>
                    <a:pt x="134" y="58"/>
                  </a:moveTo>
                  <a:cubicBezTo>
                    <a:pt x="170" y="23"/>
                    <a:pt x="170" y="23"/>
                    <a:pt x="170" y="23"/>
                  </a:cubicBezTo>
                  <a:cubicBezTo>
                    <a:pt x="157" y="10"/>
                    <a:pt x="157" y="10"/>
                    <a:pt x="157" y="10"/>
                  </a:cubicBezTo>
                  <a:cubicBezTo>
                    <a:pt x="148" y="0"/>
                    <a:pt x="132" y="0"/>
                    <a:pt x="122" y="10"/>
                  </a:cubicBezTo>
                  <a:cubicBezTo>
                    <a:pt x="112" y="20"/>
                    <a:pt x="112" y="20"/>
                    <a:pt x="112" y="20"/>
                  </a:cubicBezTo>
                  <a:cubicBezTo>
                    <a:pt x="107" y="16"/>
                    <a:pt x="107" y="16"/>
                    <a:pt x="107" y="16"/>
                  </a:cubicBezTo>
                  <a:cubicBezTo>
                    <a:pt x="95" y="4"/>
                    <a:pt x="75" y="4"/>
                    <a:pt x="63" y="16"/>
                  </a:cubicBezTo>
                  <a:cubicBezTo>
                    <a:pt x="59" y="20"/>
                    <a:pt x="59" y="20"/>
                    <a:pt x="59" y="20"/>
                  </a:cubicBezTo>
                  <a:cubicBezTo>
                    <a:pt x="48" y="10"/>
                    <a:pt x="48" y="10"/>
                    <a:pt x="48" y="10"/>
                  </a:cubicBezTo>
                  <a:cubicBezTo>
                    <a:pt x="38" y="0"/>
                    <a:pt x="23" y="0"/>
                    <a:pt x="13" y="10"/>
                  </a:cubicBezTo>
                  <a:cubicBezTo>
                    <a:pt x="0" y="23"/>
                    <a:pt x="0" y="23"/>
                    <a:pt x="0" y="23"/>
                  </a:cubicBezTo>
                  <a:cubicBezTo>
                    <a:pt x="36" y="58"/>
                    <a:pt x="36" y="58"/>
                    <a:pt x="36" y="58"/>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9" name="Freeform 86">
              <a:extLst>
                <a:ext uri="{FF2B5EF4-FFF2-40B4-BE49-F238E27FC236}">
                  <a16:creationId xmlns:a16="http://schemas.microsoft.com/office/drawing/2014/main" id="{1160DE39-0FFD-4878-B903-D8040B3B0AA9}"/>
                </a:ext>
              </a:extLst>
            </p:cNvPr>
            <p:cNvSpPr>
              <a:spLocks/>
            </p:cNvSpPr>
            <p:nvPr/>
          </p:nvSpPr>
          <p:spPr bwMode="auto">
            <a:xfrm>
              <a:off x="572" y="331"/>
              <a:ext cx="115" cy="232"/>
            </a:xfrm>
            <a:custGeom>
              <a:avLst/>
              <a:gdLst>
                <a:gd name="T0" fmla="*/ 0 w 48"/>
                <a:gd name="T1" fmla="*/ 73 h 97"/>
                <a:gd name="T2" fmla="*/ 24 w 48"/>
                <a:gd name="T3" fmla="*/ 97 h 97"/>
                <a:gd name="T4" fmla="*/ 48 w 48"/>
                <a:gd name="T5" fmla="*/ 73 h 97"/>
                <a:gd name="T6" fmla="*/ 24 w 48"/>
                <a:gd name="T7" fmla="*/ 49 h 97"/>
                <a:gd name="T8" fmla="*/ 0 w 48"/>
                <a:gd name="T9" fmla="*/ 24 h 97"/>
                <a:gd name="T10" fmla="*/ 24 w 48"/>
                <a:gd name="T11" fmla="*/ 0 h 97"/>
                <a:gd name="T12" fmla="*/ 48 w 48"/>
                <a:gd name="T13" fmla="*/ 24 h 97"/>
              </a:gdLst>
              <a:ahLst/>
              <a:cxnLst>
                <a:cxn ang="0">
                  <a:pos x="T0" y="T1"/>
                </a:cxn>
                <a:cxn ang="0">
                  <a:pos x="T2" y="T3"/>
                </a:cxn>
                <a:cxn ang="0">
                  <a:pos x="T4" y="T5"/>
                </a:cxn>
                <a:cxn ang="0">
                  <a:pos x="T6" y="T7"/>
                </a:cxn>
                <a:cxn ang="0">
                  <a:pos x="T8" y="T9"/>
                </a:cxn>
                <a:cxn ang="0">
                  <a:pos x="T10" y="T11"/>
                </a:cxn>
                <a:cxn ang="0">
                  <a:pos x="T12" y="T13"/>
                </a:cxn>
              </a:cxnLst>
              <a:rect l="0" t="0" r="r" b="b"/>
              <a:pathLst>
                <a:path w="48" h="97">
                  <a:moveTo>
                    <a:pt x="0" y="73"/>
                  </a:moveTo>
                  <a:cubicBezTo>
                    <a:pt x="0" y="86"/>
                    <a:pt x="11" y="97"/>
                    <a:pt x="24" y="97"/>
                  </a:cubicBezTo>
                  <a:cubicBezTo>
                    <a:pt x="38" y="97"/>
                    <a:pt x="48" y="86"/>
                    <a:pt x="48" y="73"/>
                  </a:cubicBezTo>
                  <a:cubicBezTo>
                    <a:pt x="48" y="60"/>
                    <a:pt x="38" y="53"/>
                    <a:pt x="24" y="49"/>
                  </a:cubicBezTo>
                  <a:cubicBezTo>
                    <a:pt x="11" y="45"/>
                    <a:pt x="0" y="38"/>
                    <a:pt x="0" y="24"/>
                  </a:cubicBezTo>
                  <a:cubicBezTo>
                    <a:pt x="0" y="11"/>
                    <a:pt x="11" y="0"/>
                    <a:pt x="24" y="0"/>
                  </a:cubicBezTo>
                  <a:cubicBezTo>
                    <a:pt x="38" y="0"/>
                    <a:pt x="48" y="11"/>
                    <a:pt x="48" y="24"/>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0" name="Line 87">
              <a:extLst>
                <a:ext uri="{FF2B5EF4-FFF2-40B4-BE49-F238E27FC236}">
                  <a16:creationId xmlns:a16="http://schemas.microsoft.com/office/drawing/2014/main" id="{554FC684-8CBD-4F51-AD9C-84281646CCA7}"/>
                </a:ext>
              </a:extLst>
            </p:cNvPr>
            <p:cNvSpPr>
              <a:spLocks noChangeShapeType="1"/>
            </p:cNvSpPr>
            <p:nvPr/>
          </p:nvSpPr>
          <p:spPr bwMode="auto">
            <a:xfrm>
              <a:off x="629" y="300"/>
              <a:ext cx="0" cy="31"/>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1" name="Line 88">
              <a:extLst>
                <a:ext uri="{FF2B5EF4-FFF2-40B4-BE49-F238E27FC236}">
                  <a16:creationId xmlns:a16="http://schemas.microsoft.com/office/drawing/2014/main" id="{5BC6EFC3-C5D8-4A80-8D03-1262EB897CB3}"/>
                </a:ext>
              </a:extLst>
            </p:cNvPr>
            <p:cNvSpPr>
              <a:spLocks noChangeShapeType="1"/>
            </p:cNvSpPr>
            <p:nvPr/>
          </p:nvSpPr>
          <p:spPr bwMode="auto">
            <a:xfrm>
              <a:off x="629" y="563"/>
              <a:ext cx="0" cy="33"/>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
        <p:nvSpPr>
          <p:cNvPr id="83" name="Marcador de texto 34">
            <a:extLst>
              <a:ext uri="{FF2B5EF4-FFF2-40B4-BE49-F238E27FC236}">
                <a16:creationId xmlns:a16="http://schemas.microsoft.com/office/drawing/2014/main" id="{DF8074B3-7FF7-472A-97CE-837EDB7902F0}"/>
              </a:ext>
            </a:extLst>
          </p:cNvPr>
          <p:cNvSpPr txBox="1">
            <a:spLocks/>
          </p:cNvSpPr>
          <p:nvPr/>
        </p:nvSpPr>
        <p:spPr>
          <a:xfrm>
            <a:off x="2067532" y="2060462"/>
            <a:ext cx="1262492" cy="820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b="1" dirty="0">
                <a:solidFill>
                  <a:srgbClr val="D10B58"/>
                </a:solidFill>
              </a:rPr>
              <a:t>30% </a:t>
            </a:r>
            <a:r>
              <a:rPr lang="es-CO" sz="1200" dirty="0" err="1">
                <a:solidFill>
                  <a:schemeClr val="bg1"/>
                </a:solidFill>
              </a:rPr>
              <a:t>Donec</a:t>
            </a:r>
            <a:r>
              <a:rPr lang="es-CO" sz="1200" dirty="0">
                <a:solidFill>
                  <a:schemeClr val="bg1"/>
                </a:solidFill>
              </a:rPr>
              <a:t> </a:t>
            </a:r>
            <a:br>
              <a:rPr lang="es-CO" sz="1200" dirty="0">
                <a:solidFill>
                  <a:schemeClr val="bg1"/>
                </a:solidFill>
              </a:rPr>
            </a:br>
            <a:r>
              <a:rPr lang="es-CO" sz="1200" dirty="0" err="1">
                <a:solidFill>
                  <a:schemeClr val="bg1"/>
                </a:solidFill>
              </a:rPr>
              <a:t>fringilla</a:t>
            </a:r>
            <a:r>
              <a:rPr lang="es-CO" sz="1200" dirty="0">
                <a:solidFill>
                  <a:schemeClr val="bg1"/>
                </a:solidFill>
              </a:rPr>
              <a:t> </a:t>
            </a:r>
            <a:r>
              <a:rPr lang="es-CO" sz="1200" dirty="0" err="1">
                <a:solidFill>
                  <a:schemeClr val="bg1"/>
                </a:solidFill>
              </a:rPr>
              <a:t>est</a:t>
            </a:r>
            <a:r>
              <a:rPr lang="es-CO" sz="1200" dirty="0">
                <a:solidFill>
                  <a:schemeClr val="bg1"/>
                </a:solidFill>
              </a:rPr>
              <a:t> </a:t>
            </a:r>
            <a:r>
              <a:rPr lang="es-CO" sz="1200" dirty="0" err="1">
                <a:solidFill>
                  <a:schemeClr val="bg1"/>
                </a:solidFill>
              </a:rPr>
              <a:t>orci</a:t>
            </a:r>
            <a:endParaRPr lang="es-CO" sz="1400" dirty="0">
              <a:solidFill>
                <a:schemeClr val="bg1"/>
              </a:solidFill>
            </a:endParaRPr>
          </a:p>
        </p:txBody>
      </p:sp>
      <p:sp>
        <p:nvSpPr>
          <p:cNvPr id="84" name="CuadroTexto 83">
            <a:extLst>
              <a:ext uri="{FF2B5EF4-FFF2-40B4-BE49-F238E27FC236}">
                <a16:creationId xmlns:a16="http://schemas.microsoft.com/office/drawing/2014/main" id="{51E90BAA-CFA7-4EEB-A7B3-B1E2E047123A}"/>
              </a:ext>
            </a:extLst>
          </p:cNvPr>
          <p:cNvSpPr txBox="1"/>
          <p:nvPr/>
        </p:nvSpPr>
        <p:spPr>
          <a:xfrm>
            <a:off x="2037261" y="1837299"/>
            <a:ext cx="1162231" cy="381363"/>
          </a:xfrm>
          <a:prstGeom prst="rect">
            <a:avLst/>
          </a:prstGeom>
          <a:noFill/>
        </p:spPr>
        <p:txBody>
          <a:bodyPr wrap="square" rtlCol="0">
            <a:spAutoFit/>
          </a:bodyPr>
          <a:lstStyle/>
          <a:p>
            <a:pPr algn="ctr"/>
            <a:r>
              <a:rPr lang="es-CO" b="1" dirty="0">
                <a:solidFill>
                  <a:schemeClr val="bg1"/>
                </a:solidFill>
              </a:rPr>
              <a:t>TITLE</a:t>
            </a:r>
          </a:p>
        </p:txBody>
      </p:sp>
      <p:sp>
        <p:nvSpPr>
          <p:cNvPr id="87" name="Marcador de texto 34">
            <a:extLst>
              <a:ext uri="{FF2B5EF4-FFF2-40B4-BE49-F238E27FC236}">
                <a16:creationId xmlns:a16="http://schemas.microsoft.com/office/drawing/2014/main" id="{0120D32F-E0BE-4D52-A5B8-75E91C105EB9}"/>
              </a:ext>
            </a:extLst>
          </p:cNvPr>
          <p:cNvSpPr txBox="1">
            <a:spLocks/>
          </p:cNvSpPr>
          <p:nvPr/>
        </p:nvSpPr>
        <p:spPr>
          <a:xfrm>
            <a:off x="616911" y="3394907"/>
            <a:ext cx="1262492" cy="820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b="1" dirty="0">
                <a:solidFill>
                  <a:srgbClr val="FBCF48"/>
                </a:solidFill>
              </a:rPr>
              <a:t>30% </a:t>
            </a:r>
            <a:r>
              <a:rPr lang="es-CO" sz="1200" dirty="0" err="1">
                <a:solidFill>
                  <a:schemeClr val="bg1"/>
                </a:solidFill>
              </a:rPr>
              <a:t>Donec</a:t>
            </a:r>
            <a:r>
              <a:rPr lang="es-CO" sz="1200" dirty="0">
                <a:solidFill>
                  <a:schemeClr val="bg1"/>
                </a:solidFill>
              </a:rPr>
              <a:t> </a:t>
            </a:r>
            <a:br>
              <a:rPr lang="es-CO" sz="1200" dirty="0">
                <a:solidFill>
                  <a:schemeClr val="bg1"/>
                </a:solidFill>
              </a:rPr>
            </a:br>
            <a:r>
              <a:rPr lang="es-CO" sz="1200" dirty="0" err="1">
                <a:solidFill>
                  <a:schemeClr val="bg1"/>
                </a:solidFill>
              </a:rPr>
              <a:t>fringilla</a:t>
            </a:r>
            <a:r>
              <a:rPr lang="es-CO" sz="1200" dirty="0">
                <a:solidFill>
                  <a:schemeClr val="bg1"/>
                </a:solidFill>
              </a:rPr>
              <a:t> </a:t>
            </a:r>
            <a:r>
              <a:rPr lang="es-CO" sz="1200" dirty="0" err="1">
                <a:solidFill>
                  <a:schemeClr val="bg1"/>
                </a:solidFill>
              </a:rPr>
              <a:t>est</a:t>
            </a:r>
            <a:r>
              <a:rPr lang="es-CO" sz="1200" dirty="0">
                <a:solidFill>
                  <a:schemeClr val="bg1"/>
                </a:solidFill>
              </a:rPr>
              <a:t> </a:t>
            </a:r>
            <a:r>
              <a:rPr lang="es-CO" sz="1200" dirty="0" err="1">
                <a:solidFill>
                  <a:schemeClr val="bg1"/>
                </a:solidFill>
              </a:rPr>
              <a:t>orci</a:t>
            </a:r>
            <a:endParaRPr lang="es-CO" sz="1400" dirty="0">
              <a:solidFill>
                <a:schemeClr val="bg1"/>
              </a:solidFill>
            </a:endParaRPr>
          </a:p>
        </p:txBody>
      </p:sp>
      <p:sp>
        <p:nvSpPr>
          <p:cNvPr id="88" name="CuadroTexto 87">
            <a:extLst>
              <a:ext uri="{FF2B5EF4-FFF2-40B4-BE49-F238E27FC236}">
                <a16:creationId xmlns:a16="http://schemas.microsoft.com/office/drawing/2014/main" id="{5F903F07-44A6-42B5-A034-14FB4212DAA1}"/>
              </a:ext>
            </a:extLst>
          </p:cNvPr>
          <p:cNvSpPr txBox="1"/>
          <p:nvPr/>
        </p:nvSpPr>
        <p:spPr>
          <a:xfrm>
            <a:off x="586640" y="3171744"/>
            <a:ext cx="1162785" cy="381363"/>
          </a:xfrm>
          <a:prstGeom prst="rect">
            <a:avLst/>
          </a:prstGeom>
          <a:noFill/>
        </p:spPr>
        <p:txBody>
          <a:bodyPr wrap="square" rtlCol="0">
            <a:spAutoFit/>
          </a:bodyPr>
          <a:lstStyle/>
          <a:p>
            <a:pPr algn="ctr"/>
            <a:r>
              <a:rPr lang="es-CO" b="1" dirty="0">
                <a:solidFill>
                  <a:schemeClr val="bg1"/>
                </a:solidFill>
              </a:rPr>
              <a:t>TITLE</a:t>
            </a:r>
          </a:p>
        </p:txBody>
      </p:sp>
      <p:sp>
        <p:nvSpPr>
          <p:cNvPr id="89" name="Marcador de texto 34">
            <a:extLst>
              <a:ext uri="{FF2B5EF4-FFF2-40B4-BE49-F238E27FC236}">
                <a16:creationId xmlns:a16="http://schemas.microsoft.com/office/drawing/2014/main" id="{2DFB09DF-E0D5-440B-B423-3177F7695451}"/>
              </a:ext>
            </a:extLst>
          </p:cNvPr>
          <p:cNvSpPr txBox="1">
            <a:spLocks/>
          </p:cNvSpPr>
          <p:nvPr/>
        </p:nvSpPr>
        <p:spPr>
          <a:xfrm>
            <a:off x="2976838" y="4360126"/>
            <a:ext cx="1262492" cy="82096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b="1" dirty="0">
                <a:solidFill>
                  <a:srgbClr val="FBCF48"/>
                </a:solidFill>
              </a:rPr>
              <a:t>30% </a:t>
            </a:r>
            <a:r>
              <a:rPr lang="es-CO" sz="1200" dirty="0" err="1">
                <a:solidFill>
                  <a:schemeClr val="bg1"/>
                </a:solidFill>
              </a:rPr>
              <a:t>Donec</a:t>
            </a:r>
            <a:r>
              <a:rPr lang="es-CO" sz="1200" dirty="0">
                <a:solidFill>
                  <a:schemeClr val="bg1"/>
                </a:solidFill>
              </a:rPr>
              <a:t> </a:t>
            </a:r>
            <a:br>
              <a:rPr lang="es-CO" sz="1200" dirty="0">
                <a:solidFill>
                  <a:schemeClr val="bg1"/>
                </a:solidFill>
              </a:rPr>
            </a:br>
            <a:r>
              <a:rPr lang="es-CO" sz="1200" dirty="0" err="1">
                <a:solidFill>
                  <a:schemeClr val="bg1"/>
                </a:solidFill>
              </a:rPr>
              <a:t>fringilla</a:t>
            </a:r>
            <a:r>
              <a:rPr lang="es-CO" sz="1200" dirty="0">
                <a:solidFill>
                  <a:schemeClr val="bg1"/>
                </a:solidFill>
              </a:rPr>
              <a:t> </a:t>
            </a:r>
            <a:r>
              <a:rPr lang="es-CO" sz="1200" dirty="0" err="1">
                <a:solidFill>
                  <a:schemeClr val="bg1"/>
                </a:solidFill>
              </a:rPr>
              <a:t>est</a:t>
            </a:r>
            <a:r>
              <a:rPr lang="es-CO" sz="1200" dirty="0">
                <a:solidFill>
                  <a:schemeClr val="bg1"/>
                </a:solidFill>
              </a:rPr>
              <a:t> </a:t>
            </a:r>
            <a:r>
              <a:rPr lang="es-CO" sz="1200" dirty="0" err="1">
                <a:solidFill>
                  <a:schemeClr val="bg1"/>
                </a:solidFill>
              </a:rPr>
              <a:t>orci</a:t>
            </a:r>
            <a:endParaRPr lang="es-CO" sz="1400" dirty="0">
              <a:solidFill>
                <a:schemeClr val="bg1"/>
              </a:solidFill>
            </a:endParaRPr>
          </a:p>
        </p:txBody>
      </p:sp>
      <p:sp>
        <p:nvSpPr>
          <p:cNvPr id="90" name="CuadroTexto 89">
            <a:extLst>
              <a:ext uri="{FF2B5EF4-FFF2-40B4-BE49-F238E27FC236}">
                <a16:creationId xmlns:a16="http://schemas.microsoft.com/office/drawing/2014/main" id="{4B4AE821-FDCA-49FF-9FB6-9B60EB405179}"/>
              </a:ext>
            </a:extLst>
          </p:cNvPr>
          <p:cNvSpPr txBox="1"/>
          <p:nvPr/>
        </p:nvSpPr>
        <p:spPr>
          <a:xfrm>
            <a:off x="2976837" y="4136963"/>
            <a:ext cx="1128437" cy="381363"/>
          </a:xfrm>
          <a:prstGeom prst="rect">
            <a:avLst/>
          </a:prstGeom>
          <a:noFill/>
        </p:spPr>
        <p:txBody>
          <a:bodyPr wrap="square" rtlCol="0">
            <a:spAutoFit/>
          </a:bodyPr>
          <a:lstStyle/>
          <a:p>
            <a:pPr algn="ctr"/>
            <a:r>
              <a:rPr lang="es-CO" b="1" dirty="0">
                <a:solidFill>
                  <a:schemeClr val="bg1"/>
                </a:solidFill>
              </a:rPr>
              <a:t>TITLE</a:t>
            </a:r>
          </a:p>
        </p:txBody>
      </p:sp>
    </p:spTree>
    <p:extLst>
      <p:ext uri="{BB962C8B-B14F-4D97-AF65-F5344CB8AC3E}">
        <p14:creationId xmlns:p14="http://schemas.microsoft.com/office/powerpoint/2010/main" val="1990986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2" name="Group 53"/>
          <p:cNvGrpSpPr>
            <a:grpSpLocks noChangeAspect="1"/>
          </p:cNvGrpSpPr>
          <p:nvPr/>
        </p:nvGrpSpPr>
        <p:grpSpPr bwMode="auto">
          <a:xfrm>
            <a:off x="3664744" y="1400838"/>
            <a:ext cx="4246563" cy="4240212"/>
            <a:chOff x="2074" y="199"/>
            <a:chExt cx="2675" cy="2671"/>
          </a:xfrm>
        </p:grpSpPr>
        <p:sp>
          <p:nvSpPr>
            <p:cNvPr id="64" name="Freeform 54"/>
            <p:cNvSpPr>
              <a:spLocks/>
            </p:cNvSpPr>
            <p:nvPr/>
          </p:nvSpPr>
          <p:spPr bwMode="auto">
            <a:xfrm>
              <a:off x="3982" y="1112"/>
              <a:ext cx="247" cy="235"/>
            </a:xfrm>
            <a:custGeom>
              <a:avLst/>
              <a:gdLst>
                <a:gd name="T0" fmla="*/ 0 w 247"/>
                <a:gd name="T1" fmla="*/ 197 h 235"/>
                <a:gd name="T2" fmla="*/ 247 w 247"/>
                <a:gd name="T3" fmla="*/ 235 h 235"/>
                <a:gd name="T4" fmla="*/ 152 w 247"/>
                <a:gd name="T5" fmla="*/ 0 h 235"/>
                <a:gd name="T6" fmla="*/ 0 w 247"/>
                <a:gd name="T7" fmla="*/ 197 h 235"/>
                <a:gd name="T8" fmla="*/ 247 w 247"/>
                <a:gd name="T9" fmla="*/ 235 h 235"/>
                <a:gd name="T10" fmla="*/ 152 w 247"/>
                <a:gd name="T11" fmla="*/ 0 h 235"/>
                <a:gd name="T12" fmla="*/ 0 w 247"/>
                <a:gd name="T13" fmla="*/ 197 h 235"/>
              </a:gdLst>
              <a:ahLst/>
              <a:cxnLst>
                <a:cxn ang="0">
                  <a:pos x="T0" y="T1"/>
                </a:cxn>
                <a:cxn ang="0">
                  <a:pos x="T2" y="T3"/>
                </a:cxn>
                <a:cxn ang="0">
                  <a:pos x="T4" y="T5"/>
                </a:cxn>
                <a:cxn ang="0">
                  <a:pos x="T6" y="T7"/>
                </a:cxn>
                <a:cxn ang="0">
                  <a:pos x="T8" y="T9"/>
                </a:cxn>
                <a:cxn ang="0">
                  <a:pos x="T10" y="T11"/>
                </a:cxn>
                <a:cxn ang="0">
                  <a:pos x="T12" y="T13"/>
                </a:cxn>
              </a:cxnLst>
              <a:rect l="0" t="0" r="r" b="b"/>
              <a:pathLst>
                <a:path w="247" h="235">
                  <a:moveTo>
                    <a:pt x="0" y="197"/>
                  </a:moveTo>
                  <a:lnTo>
                    <a:pt x="247" y="235"/>
                  </a:lnTo>
                  <a:lnTo>
                    <a:pt x="152" y="0"/>
                  </a:lnTo>
                  <a:lnTo>
                    <a:pt x="0" y="197"/>
                  </a:lnTo>
                  <a:lnTo>
                    <a:pt x="247" y="235"/>
                  </a:lnTo>
                  <a:lnTo>
                    <a:pt x="152" y="0"/>
                  </a:lnTo>
                  <a:lnTo>
                    <a:pt x="0" y="197"/>
                  </a:lnTo>
                  <a:close/>
                </a:path>
              </a:pathLst>
            </a:custGeom>
            <a:solidFill>
              <a:srgbClr val="9060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55"/>
            <p:cNvSpPr>
              <a:spLocks/>
            </p:cNvSpPr>
            <p:nvPr/>
          </p:nvSpPr>
          <p:spPr bwMode="auto">
            <a:xfrm>
              <a:off x="3659" y="699"/>
              <a:ext cx="224" cy="249"/>
            </a:xfrm>
            <a:custGeom>
              <a:avLst/>
              <a:gdLst>
                <a:gd name="T0" fmla="*/ 20 w 224"/>
                <a:gd name="T1" fmla="*/ 249 h 249"/>
                <a:gd name="T2" fmla="*/ 224 w 224"/>
                <a:gd name="T3" fmla="*/ 106 h 249"/>
                <a:gd name="T4" fmla="*/ 0 w 224"/>
                <a:gd name="T5" fmla="*/ 0 h 249"/>
                <a:gd name="T6" fmla="*/ 20 w 224"/>
                <a:gd name="T7" fmla="*/ 249 h 249"/>
                <a:gd name="T8" fmla="*/ 224 w 224"/>
                <a:gd name="T9" fmla="*/ 106 h 249"/>
                <a:gd name="T10" fmla="*/ 0 w 224"/>
                <a:gd name="T11" fmla="*/ 0 h 249"/>
                <a:gd name="T12" fmla="*/ 20 w 224"/>
                <a:gd name="T13" fmla="*/ 249 h 249"/>
              </a:gdLst>
              <a:ahLst/>
              <a:cxnLst>
                <a:cxn ang="0">
                  <a:pos x="T0" y="T1"/>
                </a:cxn>
                <a:cxn ang="0">
                  <a:pos x="T2" y="T3"/>
                </a:cxn>
                <a:cxn ang="0">
                  <a:pos x="T4" y="T5"/>
                </a:cxn>
                <a:cxn ang="0">
                  <a:pos x="T6" y="T7"/>
                </a:cxn>
                <a:cxn ang="0">
                  <a:pos x="T8" y="T9"/>
                </a:cxn>
                <a:cxn ang="0">
                  <a:pos x="T10" y="T11"/>
                </a:cxn>
                <a:cxn ang="0">
                  <a:pos x="T12" y="T13"/>
                </a:cxn>
              </a:cxnLst>
              <a:rect l="0" t="0" r="r" b="b"/>
              <a:pathLst>
                <a:path w="224" h="249">
                  <a:moveTo>
                    <a:pt x="20" y="249"/>
                  </a:moveTo>
                  <a:lnTo>
                    <a:pt x="224" y="106"/>
                  </a:lnTo>
                  <a:lnTo>
                    <a:pt x="0" y="0"/>
                  </a:lnTo>
                  <a:lnTo>
                    <a:pt x="20" y="249"/>
                  </a:lnTo>
                  <a:lnTo>
                    <a:pt x="224" y="106"/>
                  </a:lnTo>
                  <a:lnTo>
                    <a:pt x="0" y="0"/>
                  </a:lnTo>
                  <a:lnTo>
                    <a:pt x="20" y="249"/>
                  </a:lnTo>
                  <a:close/>
                </a:path>
              </a:pathLst>
            </a:custGeom>
            <a:solidFill>
              <a:srgbClr val="9DE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6"/>
            <p:cNvSpPr>
              <a:spLocks/>
            </p:cNvSpPr>
            <p:nvPr/>
          </p:nvSpPr>
          <p:spPr bwMode="auto">
            <a:xfrm>
              <a:off x="2982" y="2083"/>
              <a:ext cx="233" cy="247"/>
            </a:xfrm>
            <a:custGeom>
              <a:avLst/>
              <a:gdLst>
                <a:gd name="T0" fmla="*/ 193 w 233"/>
                <a:gd name="T1" fmla="*/ 0 h 247"/>
                <a:gd name="T2" fmla="*/ 0 w 233"/>
                <a:gd name="T3" fmla="*/ 161 h 247"/>
                <a:gd name="T4" fmla="*/ 233 w 233"/>
                <a:gd name="T5" fmla="*/ 247 h 247"/>
                <a:gd name="T6" fmla="*/ 193 w 233"/>
                <a:gd name="T7" fmla="*/ 0 h 247"/>
                <a:gd name="T8" fmla="*/ 0 w 233"/>
                <a:gd name="T9" fmla="*/ 161 h 247"/>
                <a:gd name="T10" fmla="*/ 233 w 233"/>
                <a:gd name="T11" fmla="*/ 247 h 247"/>
                <a:gd name="T12" fmla="*/ 193 w 233"/>
                <a:gd name="T13" fmla="*/ 0 h 247"/>
              </a:gdLst>
              <a:ahLst/>
              <a:cxnLst>
                <a:cxn ang="0">
                  <a:pos x="T0" y="T1"/>
                </a:cxn>
                <a:cxn ang="0">
                  <a:pos x="T2" y="T3"/>
                </a:cxn>
                <a:cxn ang="0">
                  <a:pos x="T4" y="T5"/>
                </a:cxn>
                <a:cxn ang="0">
                  <a:pos x="T6" y="T7"/>
                </a:cxn>
                <a:cxn ang="0">
                  <a:pos x="T8" y="T9"/>
                </a:cxn>
                <a:cxn ang="0">
                  <a:pos x="T10" y="T11"/>
                </a:cxn>
                <a:cxn ang="0">
                  <a:pos x="T12" y="T13"/>
                </a:cxn>
              </a:cxnLst>
              <a:rect l="0" t="0" r="r" b="b"/>
              <a:pathLst>
                <a:path w="233" h="247">
                  <a:moveTo>
                    <a:pt x="193" y="0"/>
                  </a:moveTo>
                  <a:lnTo>
                    <a:pt x="0" y="161"/>
                  </a:lnTo>
                  <a:lnTo>
                    <a:pt x="233" y="247"/>
                  </a:lnTo>
                  <a:lnTo>
                    <a:pt x="193" y="0"/>
                  </a:lnTo>
                  <a:lnTo>
                    <a:pt x="0" y="161"/>
                  </a:lnTo>
                  <a:lnTo>
                    <a:pt x="233" y="247"/>
                  </a:lnTo>
                  <a:lnTo>
                    <a:pt x="193" y="0"/>
                  </a:lnTo>
                  <a:close/>
                </a:path>
              </a:pathLst>
            </a:custGeom>
            <a:solidFill>
              <a:srgbClr val="6C41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7"/>
            <p:cNvSpPr>
              <a:spLocks/>
            </p:cNvSpPr>
            <p:nvPr/>
          </p:nvSpPr>
          <p:spPr bwMode="auto">
            <a:xfrm>
              <a:off x="2608" y="1732"/>
              <a:ext cx="249" cy="225"/>
            </a:xfrm>
            <a:custGeom>
              <a:avLst/>
              <a:gdLst>
                <a:gd name="T0" fmla="*/ 249 w 249"/>
                <a:gd name="T1" fmla="*/ 20 h 225"/>
                <a:gd name="T2" fmla="*/ 0 w 249"/>
                <a:gd name="T3" fmla="*/ 0 h 225"/>
                <a:gd name="T4" fmla="*/ 107 w 249"/>
                <a:gd name="T5" fmla="*/ 225 h 225"/>
                <a:gd name="T6" fmla="*/ 249 w 249"/>
                <a:gd name="T7" fmla="*/ 20 h 225"/>
                <a:gd name="T8" fmla="*/ 0 w 249"/>
                <a:gd name="T9" fmla="*/ 0 h 225"/>
                <a:gd name="T10" fmla="*/ 107 w 249"/>
                <a:gd name="T11" fmla="*/ 225 h 225"/>
                <a:gd name="T12" fmla="*/ 249 w 249"/>
                <a:gd name="T13" fmla="*/ 20 h 225"/>
              </a:gdLst>
              <a:ahLst/>
              <a:cxnLst>
                <a:cxn ang="0">
                  <a:pos x="T0" y="T1"/>
                </a:cxn>
                <a:cxn ang="0">
                  <a:pos x="T2" y="T3"/>
                </a:cxn>
                <a:cxn ang="0">
                  <a:pos x="T4" y="T5"/>
                </a:cxn>
                <a:cxn ang="0">
                  <a:pos x="T6" y="T7"/>
                </a:cxn>
                <a:cxn ang="0">
                  <a:pos x="T8" y="T9"/>
                </a:cxn>
                <a:cxn ang="0">
                  <a:pos x="T10" y="T11"/>
                </a:cxn>
                <a:cxn ang="0">
                  <a:pos x="T12" y="T13"/>
                </a:cxn>
              </a:cxnLst>
              <a:rect l="0" t="0" r="r" b="b"/>
              <a:pathLst>
                <a:path w="249" h="225">
                  <a:moveTo>
                    <a:pt x="249" y="20"/>
                  </a:moveTo>
                  <a:lnTo>
                    <a:pt x="0" y="0"/>
                  </a:lnTo>
                  <a:lnTo>
                    <a:pt x="107" y="225"/>
                  </a:lnTo>
                  <a:lnTo>
                    <a:pt x="249" y="20"/>
                  </a:lnTo>
                  <a:lnTo>
                    <a:pt x="0" y="0"/>
                  </a:lnTo>
                  <a:lnTo>
                    <a:pt x="107" y="225"/>
                  </a:lnTo>
                  <a:lnTo>
                    <a:pt x="249" y="20"/>
                  </a:lnTo>
                  <a:close/>
                </a:path>
              </a:pathLst>
            </a:custGeom>
            <a:solidFill>
              <a:srgbClr val="64AFF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58"/>
            <p:cNvSpPr>
              <a:spLocks/>
            </p:cNvSpPr>
            <p:nvPr/>
          </p:nvSpPr>
          <p:spPr bwMode="auto">
            <a:xfrm>
              <a:off x="2984" y="713"/>
              <a:ext cx="229" cy="249"/>
            </a:xfrm>
            <a:custGeom>
              <a:avLst/>
              <a:gdLst>
                <a:gd name="T0" fmla="*/ 203 w 229"/>
                <a:gd name="T1" fmla="*/ 249 h 249"/>
                <a:gd name="T2" fmla="*/ 229 w 229"/>
                <a:gd name="T3" fmla="*/ 0 h 249"/>
                <a:gd name="T4" fmla="*/ 0 w 229"/>
                <a:gd name="T5" fmla="*/ 102 h 249"/>
                <a:gd name="T6" fmla="*/ 203 w 229"/>
                <a:gd name="T7" fmla="*/ 249 h 249"/>
                <a:gd name="T8" fmla="*/ 229 w 229"/>
                <a:gd name="T9" fmla="*/ 0 h 249"/>
                <a:gd name="T10" fmla="*/ 0 w 229"/>
                <a:gd name="T11" fmla="*/ 102 h 249"/>
                <a:gd name="T12" fmla="*/ 203 w 229"/>
                <a:gd name="T13" fmla="*/ 249 h 249"/>
              </a:gdLst>
              <a:ahLst/>
              <a:cxnLst>
                <a:cxn ang="0">
                  <a:pos x="T0" y="T1"/>
                </a:cxn>
                <a:cxn ang="0">
                  <a:pos x="T2" y="T3"/>
                </a:cxn>
                <a:cxn ang="0">
                  <a:pos x="T4" y="T5"/>
                </a:cxn>
                <a:cxn ang="0">
                  <a:pos x="T6" y="T7"/>
                </a:cxn>
                <a:cxn ang="0">
                  <a:pos x="T8" y="T9"/>
                </a:cxn>
                <a:cxn ang="0">
                  <a:pos x="T10" y="T11"/>
                </a:cxn>
                <a:cxn ang="0">
                  <a:pos x="T12" y="T13"/>
                </a:cxn>
              </a:cxnLst>
              <a:rect l="0" t="0" r="r" b="b"/>
              <a:pathLst>
                <a:path w="229" h="249">
                  <a:moveTo>
                    <a:pt x="203" y="249"/>
                  </a:moveTo>
                  <a:lnTo>
                    <a:pt x="229" y="0"/>
                  </a:lnTo>
                  <a:lnTo>
                    <a:pt x="0" y="102"/>
                  </a:lnTo>
                  <a:lnTo>
                    <a:pt x="203" y="249"/>
                  </a:lnTo>
                  <a:lnTo>
                    <a:pt x="229" y="0"/>
                  </a:lnTo>
                  <a:lnTo>
                    <a:pt x="0" y="102"/>
                  </a:lnTo>
                  <a:lnTo>
                    <a:pt x="203" y="249"/>
                  </a:lnTo>
                  <a:close/>
                </a:path>
              </a:pathLst>
            </a:custGeom>
            <a:solidFill>
              <a:srgbClr val="D4566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59"/>
            <p:cNvSpPr>
              <a:spLocks/>
            </p:cNvSpPr>
            <p:nvPr/>
          </p:nvSpPr>
          <p:spPr bwMode="auto">
            <a:xfrm>
              <a:off x="2612" y="1124"/>
              <a:ext cx="247" cy="233"/>
            </a:xfrm>
            <a:custGeom>
              <a:avLst/>
              <a:gdLst>
                <a:gd name="T0" fmla="*/ 247 w 247"/>
                <a:gd name="T1" fmla="*/ 193 h 233"/>
                <a:gd name="T2" fmla="*/ 89 w 247"/>
                <a:gd name="T3" fmla="*/ 0 h 233"/>
                <a:gd name="T4" fmla="*/ 0 w 247"/>
                <a:gd name="T5" fmla="*/ 233 h 233"/>
                <a:gd name="T6" fmla="*/ 247 w 247"/>
                <a:gd name="T7" fmla="*/ 193 h 233"/>
                <a:gd name="T8" fmla="*/ 89 w 247"/>
                <a:gd name="T9" fmla="*/ 0 h 233"/>
                <a:gd name="T10" fmla="*/ 0 w 247"/>
                <a:gd name="T11" fmla="*/ 233 h 233"/>
                <a:gd name="T12" fmla="*/ 247 w 247"/>
                <a:gd name="T13" fmla="*/ 193 h 233"/>
              </a:gdLst>
              <a:ahLst/>
              <a:cxnLst>
                <a:cxn ang="0">
                  <a:pos x="T0" y="T1"/>
                </a:cxn>
                <a:cxn ang="0">
                  <a:pos x="T2" y="T3"/>
                </a:cxn>
                <a:cxn ang="0">
                  <a:pos x="T4" y="T5"/>
                </a:cxn>
                <a:cxn ang="0">
                  <a:pos x="T6" y="T7"/>
                </a:cxn>
                <a:cxn ang="0">
                  <a:pos x="T8" y="T9"/>
                </a:cxn>
                <a:cxn ang="0">
                  <a:pos x="T10" y="T11"/>
                </a:cxn>
                <a:cxn ang="0">
                  <a:pos x="T12" y="T13"/>
                </a:cxn>
              </a:cxnLst>
              <a:rect l="0" t="0" r="r" b="b"/>
              <a:pathLst>
                <a:path w="247" h="233">
                  <a:moveTo>
                    <a:pt x="247" y="193"/>
                  </a:moveTo>
                  <a:lnTo>
                    <a:pt x="89" y="0"/>
                  </a:lnTo>
                  <a:lnTo>
                    <a:pt x="0" y="233"/>
                  </a:lnTo>
                  <a:lnTo>
                    <a:pt x="247" y="193"/>
                  </a:lnTo>
                  <a:lnTo>
                    <a:pt x="89" y="0"/>
                  </a:lnTo>
                  <a:lnTo>
                    <a:pt x="0" y="233"/>
                  </a:lnTo>
                  <a:lnTo>
                    <a:pt x="247" y="193"/>
                  </a:lnTo>
                  <a:close/>
                </a:path>
              </a:pathLst>
            </a:custGeom>
            <a:solidFill>
              <a:srgbClr val="EDBD3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60"/>
            <p:cNvSpPr>
              <a:spLocks/>
            </p:cNvSpPr>
            <p:nvPr/>
          </p:nvSpPr>
          <p:spPr bwMode="auto">
            <a:xfrm>
              <a:off x="3984" y="600"/>
              <a:ext cx="765" cy="917"/>
            </a:xfrm>
            <a:custGeom>
              <a:avLst/>
              <a:gdLst>
                <a:gd name="T0" fmla="*/ 0 w 381"/>
                <a:gd name="T1" fmla="*/ 191 h 457"/>
                <a:gd name="T2" fmla="*/ 111 w 381"/>
                <a:gd name="T3" fmla="*/ 457 h 457"/>
                <a:gd name="T4" fmla="*/ 381 w 381"/>
                <a:gd name="T5" fmla="*/ 457 h 457"/>
                <a:gd name="T6" fmla="*/ 191 w 381"/>
                <a:gd name="T7" fmla="*/ 0 h 457"/>
                <a:gd name="T8" fmla="*/ 0 w 381"/>
                <a:gd name="T9" fmla="*/ 191 h 457"/>
              </a:gdLst>
              <a:ahLst/>
              <a:cxnLst>
                <a:cxn ang="0">
                  <a:pos x="T0" y="T1"/>
                </a:cxn>
                <a:cxn ang="0">
                  <a:pos x="T2" y="T3"/>
                </a:cxn>
                <a:cxn ang="0">
                  <a:pos x="T4" y="T5"/>
                </a:cxn>
                <a:cxn ang="0">
                  <a:pos x="T6" y="T7"/>
                </a:cxn>
                <a:cxn ang="0">
                  <a:pos x="T8" y="T9"/>
                </a:cxn>
              </a:cxnLst>
              <a:rect l="0" t="0" r="r" b="b"/>
              <a:pathLst>
                <a:path w="381" h="457">
                  <a:moveTo>
                    <a:pt x="0" y="191"/>
                  </a:moveTo>
                  <a:cubicBezTo>
                    <a:pt x="67" y="260"/>
                    <a:pt x="109" y="356"/>
                    <a:pt x="111" y="457"/>
                  </a:cubicBezTo>
                  <a:cubicBezTo>
                    <a:pt x="381" y="457"/>
                    <a:pt x="381" y="457"/>
                    <a:pt x="381" y="457"/>
                  </a:cubicBezTo>
                  <a:cubicBezTo>
                    <a:pt x="379" y="280"/>
                    <a:pt x="307" y="118"/>
                    <a:pt x="191" y="0"/>
                  </a:cubicBezTo>
                  <a:lnTo>
                    <a:pt x="0" y="191"/>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61"/>
            <p:cNvSpPr>
              <a:spLocks/>
            </p:cNvSpPr>
            <p:nvPr/>
          </p:nvSpPr>
          <p:spPr bwMode="auto">
            <a:xfrm>
              <a:off x="2474" y="2105"/>
              <a:ext cx="913" cy="765"/>
            </a:xfrm>
            <a:custGeom>
              <a:avLst/>
              <a:gdLst>
                <a:gd name="T0" fmla="*/ 454 w 455"/>
                <a:gd name="T1" fmla="*/ 381 h 381"/>
                <a:gd name="T2" fmla="*/ 455 w 455"/>
                <a:gd name="T3" fmla="*/ 111 h 381"/>
                <a:gd name="T4" fmla="*/ 192 w 455"/>
                <a:gd name="T5" fmla="*/ 0 h 381"/>
                <a:gd name="T6" fmla="*/ 0 w 455"/>
                <a:gd name="T7" fmla="*/ 191 h 381"/>
                <a:gd name="T8" fmla="*/ 454 w 455"/>
                <a:gd name="T9" fmla="*/ 381 h 381"/>
              </a:gdLst>
              <a:ahLst/>
              <a:cxnLst>
                <a:cxn ang="0">
                  <a:pos x="T0" y="T1"/>
                </a:cxn>
                <a:cxn ang="0">
                  <a:pos x="T2" y="T3"/>
                </a:cxn>
                <a:cxn ang="0">
                  <a:pos x="T4" y="T5"/>
                </a:cxn>
                <a:cxn ang="0">
                  <a:pos x="T6" y="T7"/>
                </a:cxn>
                <a:cxn ang="0">
                  <a:pos x="T8" y="T9"/>
                </a:cxn>
              </a:cxnLst>
              <a:rect l="0" t="0" r="r" b="b"/>
              <a:pathLst>
                <a:path w="455" h="381">
                  <a:moveTo>
                    <a:pt x="454" y="381"/>
                  </a:moveTo>
                  <a:cubicBezTo>
                    <a:pt x="455" y="111"/>
                    <a:pt x="455" y="111"/>
                    <a:pt x="455" y="111"/>
                  </a:cubicBezTo>
                  <a:cubicBezTo>
                    <a:pt x="351" y="108"/>
                    <a:pt x="260" y="67"/>
                    <a:pt x="192" y="0"/>
                  </a:cubicBezTo>
                  <a:cubicBezTo>
                    <a:pt x="0" y="191"/>
                    <a:pt x="0" y="191"/>
                    <a:pt x="0" y="191"/>
                  </a:cubicBezTo>
                  <a:cubicBezTo>
                    <a:pt x="118" y="306"/>
                    <a:pt x="278" y="378"/>
                    <a:pt x="454" y="381"/>
                  </a:cubicBezTo>
                  <a:close/>
                </a:path>
              </a:pathLst>
            </a:custGeom>
            <a:solidFill>
              <a:schemeClr val="accent6">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62"/>
            <p:cNvSpPr>
              <a:spLocks/>
            </p:cNvSpPr>
            <p:nvPr/>
          </p:nvSpPr>
          <p:spPr bwMode="auto">
            <a:xfrm>
              <a:off x="2476" y="199"/>
              <a:ext cx="911" cy="763"/>
            </a:xfrm>
            <a:custGeom>
              <a:avLst/>
              <a:gdLst>
                <a:gd name="T0" fmla="*/ 191 w 454"/>
                <a:gd name="T1" fmla="*/ 380 h 380"/>
                <a:gd name="T2" fmla="*/ 454 w 454"/>
                <a:gd name="T3" fmla="*/ 269 h 380"/>
                <a:gd name="T4" fmla="*/ 454 w 454"/>
                <a:gd name="T5" fmla="*/ 0 h 380"/>
                <a:gd name="T6" fmla="*/ 0 w 454"/>
                <a:gd name="T7" fmla="*/ 189 h 380"/>
                <a:gd name="T8" fmla="*/ 191 w 454"/>
                <a:gd name="T9" fmla="*/ 380 h 380"/>
              </a:gdLst>
              <a:ahLst/>
              <a:cxnLst>
                <a:cxn ang="0">
                  <a:pos x="T0" y="T1"/>
                </a:cxn>
                <a:cxn ang="0">
                  <a:pos x="T2" y="T3"/>
                </a:cxn>
                <a:cxn ang="0">
                  <a:pos x="T4" y="T5"/>
                </a:cxn>
                <a:cxn ang="0">
                  <a:pos x="T6" y="T7"/>
                </a:cxn>
                <a:cxn ang="0">
                  <a:pos x="T8" y="T9"/>
                </a:cxn>
              </a:cxnLst>
              <a:rect l="0" t="0" r="r" b="b"/>
              <a:pathLst>
                <a:path w="454" h="380">
                  <a:moveTo>
                    <a:pt x="191" y="380"/>
                  </a:moveTo>
                  <a:cubicBezTo>
                    <a:pt x="260" y="314"/>
                    <a:pt x="350" y="272"/>
                    <a:pt x="454" y="269"/>
                  </a:cubicBezTo>
                  <a:cubicBezTo>
                    <a:pt x="454" y="0"/>
                    <a:pt x="454" y="0"/>
                    <a:pt x="454" y="0"/>
                  </a:cubicBezTo>
                  <a:cubicBezTo>
                    <a:pt x="277" y="2"/>
                    <a:pt x="117" y="74"/>
                    <a:pt x="0" y="189"/>
                  </a:cubicBezTo>
                  <a:lnTo>
                    <a:pt x="191" y="380"/>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63"/>
            <p:cNvSpPr>
              <a:spLocks/>
            </p:cNvSpPr>
            <p:nvPr/>
          </p:nvSpPr>
          <p:spPr bwMode="auto">
            <a:xfrm>
              <a:off x="3420" y="199"/>
              <a:ext cx="921" cy="761"/>
            </a:xfrm>
            <a:custGeom>
              <a:avLst/>
              <a:gdLst>
                <a:gd name="T0" fmla="*/ 0 w 459"/>
                <a:gd name="T1" fmla="*/ 269 h 379"/>
                <a:gd name="T2" fmla="*/ 268 w 459"/>
                <a:gd name="T3" fmla="*/ 379 h 379"/>
                <a:gd name="T4" fmla="*/ 459 w 459"/>
                <a:gd name="T5" fmla="*/ 188 h 379"/>
                <a:gd name="T6" fmla="*/ 0 w 459"/>
                <a:gd name="T7" fmla="*/ 0 h 379"/>
                <a:gd name="T8" fmla="*/ 0 w 459"/>
                <a:gd name="T9" fmla="*/ 269 h 379"/>
              </a:gdLst>
              <a:ahLst/>
              <a:cxnLst>
                <a:cxn ang="0">
                  <a:pos x="T0" y="T1"/>
                </a:cxn>
                <a:cxn ang="0">
                  <a:pos x="T2" y="T3"/>
                </a:cxn>
                <a:cxn ang="0">
                  <a:pos x="T4" y="T5"/>
                </a:cxn>
                <a:cxn ang="0">
                  <a:pos x="T6" y="T7"/>
                </a:cxn>
                <a:cxn ang="0">
                  <a:pos x="T8" y="T9"/>
                </a:cxn>
              </a:cxnLst>
              <a:rect l="0" t="0" r="r" b="b"/>
              <a:pathLst>
                <a:path w="459" h="379">
                  <a:moveTo>
                    <a:pt x="0" y="269"/>
                  </a:moveTo>
                  <a:cubicBezTo>
                    <a:pt x="104" y="271"/>
                    <a:pt x="199" y="312"/>
                    <a:pt x="268" y="379"/>
                  </a:cubicBezTo>
                  <a:cubicBezTo>
                    <a:pt x="459" y="188"/>
                    <a:pt x="459" y="188"/>
                    <a:pt x="459" y="188"/>
                  </a:cubicBezTo>
                  <a:cubicBezTo>
                    <a:pt x="340" y="73"/>
                    <a:pt x="180" y="1"/>
                    <a:pt x="0" y="0"/>
                  </a:cubicBezTo>
                  <a:lnTo>
                    <a:pt x="0" y="26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64"/>
            <p:cNvSpPr>
              <a:spLocks/>
            </p:cNvSpPr>
            <p:nvPr/>
          </p:nvSpPr>
          <p:spPr bwMode="auto">
            <a:xfrm>
              <a:off x="2074" y="1556"/>
              <a:ext cx="763" cy="913"/>
            </a:xfrm>
            <a:custGeom>
              <a:avLst/>
              <a:gdLst>
                <a:gd name="T0" fmla="*/ 380 w 380"/>
                <a:gd name="T1" fmla="*/ 263 h 455"/>
                <a:gd name="T2" fmla="*/ 270 w 380"/>
                <a:gd name="T3" fmla="*/ 0 h 455"/>
                <a:gd name="T4" fmla="*/ 0 w 380"/>
                <a:gd name="T5" fmla="*/ 0 h 455"/>
                <a:gd name="T6" fmla="*/ 189 w 380"/>
                <a:gd name="T7" fmla="*/ 455 h 455"/>
                <a:gd name="T8" fmla="*/ 380 w 380"/>
                <a:gd name="T9" fmla="*/ 263 h 455"/>
              </a:gdLst>
              <a:ahLst/>
              <a:cxnLst>
                <a:cxn ang="0">
                  <a:pos x="T0" y="T1"/>
                </a:cxn>
                <a:cxn ang="0">
                  <a:pos x="T2" y="T3"/>
                </a:cxn>
                <a:cxn ang="0">
                  <a:pos x="T4" y="T5"/>
                </a:cxn>
                <a:cxn ang="0">
                  <a:pos x="T6" y="T7"/>
                </a:cxn>
                <a:cxn ang="0">
                  <a:pos x="T8" y="T9"/>
                </a:cxn>
              </a:cxnLst>
              <a:rect l="0" t="0" r="r" b="b"/>
              <a:pathLst>
                <a:path w="380" h="455">
                  <a:moveTo>
                    <a:pt x="380" y="263"/>
                  </a:moveTo>
                  <a:cubicBezTo>
                    <a:pt x="314" y="194"/>
                    <a:pt x="273" y="101"/>
                    <a:pt x="270" y="0"/>
                  </a:cubicBezTo>
                  <a:cubicBezTo>
                    <a:pt x="0" y="0"/>
                    <a:pt x="0" y="0"/>
                    <a:pt x="0" y="0"/>
                  </a:cubicBezTo>
                  <a:cubicBezTo>
                    <a:pt x="3" y="177"/>
                    <a:pt x="74" y="337"/>
                    <a:pt x="189" y="455"/>
                  </a:cubicBezTo>
                  <a:lnTo>
                    <a:pt x="380" y="263"/>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65"/>
            <p:cNvSpPr>
              <a:spLocks/>
            </p:cNvSpPr>
            <p:nvPr/>
          </p:nvSpPr>
          <p:spPr bwMode="auto">
            <a:xfrm>
              <a:off x="2074" y="602"/>
              <a:ext cx="763" cy="915"/>
            </a:xfrm>
            <a:custGeom>
              <a:avLst/>
              <a:gdLst>
                <a:gd name="T0" fmla="*/ 270 w 380"/>
                <a:gd name="T1" fmla="*/ 456 h 456"/>
                <a:gd name="T2" fmla="*/ 380 w 380"/>
                <a:gd name="T3" fmla="*/ 191 h 456"/>
                <a:gd name="T4" fmla="*/ 189 w 380"/>
                <a:gd name="T5" fmla="*/ 0 h 456"/>
                <a:gd name="T6" fmla="*/ 0 w 380"/>
                <a:gd name="T7" fmla="*/ 456 h 456"/>
                <a:gd name="T8" fmla="*/ 270 w 380"/>
                <a:gd name="T9" fmla="*/ 456 h 456"/>
              </a:gdLst>
              <a:ahLst/>
              <a:cxnLst>
                <a:cxn ang="0">
                  <a:pos x="T0" y="T1"/>
                </a:cxn>
                <a:cxn ang="0">
                  <a:pos x="T2" y="T3"/>
                </a:cxn>
                <a:cxn ang="0">
                  <a:pos x="T4" y="T5"/>
                </a:cxn>
                <a:cxn ang="0">
                  <a:pos x="T6" y="T7"/>
                </a:cxn>
                <a:cxn ang="0">
                  <a:pos x="T8" y="T9"/>
                </a:cxn>
              </a:cxnLst>
              <a:rect l="0" t="0" r="r" b="b"/>
              <a:pathLst>
                <a:path w="380" h="456">
                  <a:moveTo>
                    <a:pt x="270" y="456"/>
                  </a:moveTo>
                  <a:cubicBezTo>
                    <a:pt x="272" y="357"/>
                    <a:pt x="314" y="260"/>
                    <a:pt x="380" y="191"/>
                  </a:cubicBezTo>
                  <a:cubicBezTo>
                    <a:pt x="189" y="0"/>
                    <a:pt x="189" y="0"/>
                    <a:pt x="189" y="0"/>
                  </a:cubicBezTo>
                  <a:cubicBezTo>
                    <a:pt x="74" y="118"/>
                    <a:pt x="3" y="279"/>
                    <a:pt x="0" y="456"/>
                  </a:cubicBezTo>
                  <a:lnTo>
                    <a:pt x="270" y="456"/>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66"/>
            <p:cNvSpPr>
              <a:spLocks/>
            </p:cNvSpPr>
            <p:nvPr/>
          </p:nvSpPr>
          <p:spPr bwMode="auto">
            <a:xfrm>
              <a:off x="2921" y="1024"/>
              <a:ext cx="1035" cy="1033"/>
            </a:xfrm>
            <a:custGeom>
              <a:avLst/>
              <a:gdLst>
                <a:gd name="T0" fmla="*/ 0 w 515"/>
                <a:gd name="T1" fmla="*/ 257 h 515"/>
                <a:gd name="T2" fmla="*/ 258 w 515"/>
                <a:gd name="T3" fmla="*/ 0 h 515"/>
                <a:gd name="T4" fmla="*/ 515 w 515"/>
                <a:gd name="T5" fmla="*/ 258 h 515"/>
                <a:gd name="T6" fmla="*/ 257 w 515"/>
                <a:gd name="T7" fmla="*/ 515 h 515"/>
                <a:gd name="T8" fmla="*/ 0 w 515"/>
                <a:gd name="T9" fmla="*/ 257 h 515"/>
              </a:gdLst>
              <a:ahLst/>
              <a:cxnLst>
                <a:cxn ang="0">
                  <a:pos x="T0" y="T1"/>
                </a:cxn>
                <a:cxn ang="0">
                  <a:pos x="T2" y="T3"/>
                </a:cxn>
                <a:cxn ang="0">
                  <a:pos x="T4" y="T5"/>
                </a:cxn>
                <a:cxn ang="0">
                  <a:pos x="T6" y="T7"/>
                </a:cxn>
                <a:cxn ang="0">
                  <a:pos x="T8" y="T9"/>
                </a:cxn>
              </a:cxnLst>
              <a:rect l="0" t="0" r="r" b="b"/>
              <a:pathLst>
                <a:path w="515" h="515">
                  <a:moveTo>
                    <a:pt x="0" y="257"/>
                  </a:moveTo>
                  <a:cubicBezTo>
                    <a:pt x="0" y="115"/>
                    <a:pt x="115" y="0"/>
                    <a:pt x="258" y="0"/>
                  </a:cubicBezTo>
                  <a:cubicBezTo>
                    <a:pt x="400" y="0"/>
                    <a:pt x="515" y="116"/>
                    <a:pt x="515" y="258"/>
                  </a:cubicBezTo>
                  <a:cubicBezTo>
                    <a:pt x="515" y="400"/>
                    <a:pt x="399" y="515"/>
                    <a:pt x="257" y="515"/>
                  </a:cubicBezTo>
                  <a:cubicBezTo>
                    <a:pt x="115" y="515"/>
                    <a:pt x="0" y="399"/>
                    <a:pt x="0" y="257"/>
                  </a:cubicBez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67"/>
            <p:cNvSpPr>
              <a:spLocks/>
            </p:cNvSpPr>
            <p:nvPr/>
          </p:nvSpPr>
          <p:spPr bwMode="auto">
            <a:xfrm>
              <a:off x="2978" y="1080"/>
              <a:ext cx="922" cy="921"/>
            </a:xfrm>
            <a:custGeom>
              <a:avLst/>
              <a:gdLst>
                <a:gd name="T0" fmla="*/ 0 w 459"/>
                <a:gd name="T1" fmla="*/ 229 h 459"/>
                <a:gd name="T2" fmla="*/ 229 w 459"/>
                <a:gd name="T3" fmla="*/ 0 h 459"/>
                <a:gd name="T4" fmla="*/ 459 w 459"/>
                <a:gd name="T5" fmla="*/ 230 h 459"/>
                <a:gd name="T6" fmla="*/ 229 w 459"/>
                <a:gd name="T7" fmla="*/ 459 h 459"/>
                <a:gd name="T8" fmla="*/ 0 w 459"/>
                <a:gd name="T9" fmla="*/ 229 h 459"/>
              </a:gdLst>
              <a:ahLst/>
              <a:cxnLst>
                <a:cxn ang="0">
                  <a:pos x="T0" y="T1"/>
                </a:cxn>
                <a:cxn ang="0">
                  <a:pos x="T2" y="T3"/>
                </a:cxn>
                <a:cxn ang="0">
                  <a:pos x="T4" y="T5"/>
                </a:cxn>
                <a:cxn ang="0">
                  <a:pos x="T6" y="T7"/>
                </a:cxn>
                <a:cxn ang="0">
                  <a:pos x="T8" y="T9"/>
                </a:cxn>
              </a:cxnLst>
              <a:rect l="0" t="0" r="r" b="b"/>
              <a:pathLst>
                <a:path w="459" h="459">
                  <a:moveTo>
                    <a:pt x="0" y="229"/>
                  </a:moveTo>
                  <a:cubicBezTo>
                    <a:pt x="0" y="103"/>
                    <a:pt x="103" y="0"/>
                    <a:pt x="229" y="0"/>
                  </a:cubicBezTo>
                  <a:cubicBezTo>
                    <a:pt x="356" y="0"/>
                    <a:pt x="459" y="103"/>
                    <a:pt x="459" y="230"/>
                  </a:cubicBezTo>
                  <a:cubicBezTo>
                    <a:pt x="459" y="356"/>
                    <a:pt x="356" y="459"/>
                    <a:pt x="229" y="459"/>
                  </a:cubicBezTo>
                  <a:cubicBezTo>
                    <a:pt x="103" y="459"/>
                    <a:pt x="0" y="356"/>
                    <a:pt x="0" y="22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68"/>
            <p:cNvSpPr>
              <a:spLocks noEditPoints="1"/>
            </p:cNvSpPr>
            <p:nvPr/>
          </p:nvSpPr>
          <p:spPr bwMode="auto">
            <a:xfrm>
              <a:off x="3179" y="1283"/>
              <a:ext cx="518" cy="517"/>
            </a:xfrm>
            <a:custGeom>
              <a:avLst/>
              <a:gdLst>
                <a:gd name="T0" fmla="*/ 47 w 258"/>
                <a:gd name="T1" fmla="*/ 27 h 258"/>
                <a:gd name="T2" fmla="*/ 28 w 258"/>
                <a:gd name="T3" fmla="*/ 46 h 258"/>
                <a:gd name="T4" fmla="*/ 37 w 258"/>
                <a:gd name="T5" fmla="*/ 65 h 258"/>
                <a:gd name="T6" fmla="*/ 28 w 258"/>
                <a:gd name="T7" fmla="*/ 81 h 258"/>
                <a:gd name="T8" fmla="*/ 7 w 258"/>
                <a:gd name="T9" fmla="*/ 82 h 258"/>
                <a:gd name="T10" fmla="*/ 0 w 258"/>
                <a:gd name="T11" fmla="*/ 108 h 258"/>
                <a:gd name="T12" fmla="*/ 18 w 258"/>
                <a:gd name="T13" fmla="*/ 119 h 258"/>
                <a:gd name="T14" fmla="*/ 18 w 258"/>
                <a:gd name="T15" fmla="*/ 119 h 258"/>
                <a:gd name="T16" fmla="*/ 17 w 258"/>
                <a:gd name="T17" fmla="*/ 128 h 258"/>
                <a:gd name="T18" fmla="*/ 18 w 258"/>
                <a:gd name="T19" fmla="*/ 138 h 258"/>
                <a:gd name="T20" fmla="*/ 18 w 258"/>
                <a:gd name="T21" fmla="*/ 138 h 258"/>
                <a:gd name="T22" fmla="*/ 0 w 258"/>
                <a:gd name="T23" fmla="*/ 149 h 258"/>
                <a:gd name="T24" fmla="*/ 7 w 258"/>
                <a:gd name="T25" fmla="*/ 175 h 258"/>
                <a:gd name="T26" fmla="*/ 28 w 258"/>
                <a:gd name="T27" fmla="*/ 176 h 258"/>
                <a:gd name="T28" fmla="*/ 37 w 258"/>
                <a:gd name="T29" fmla="*/ 192 h 258"/>
                <a:gd name="T30" fmla="*/ 28 w 258"/>
                <a:gd name="T31" fmla="*/ 211 h 258"/>
                <a:gd name="T32" fmla="*/ 47 w 258"/>
                <a:gd name="T33" fmla="*/ 230 h 258"/>
                <a:gd name="T34" fmla="*/ 66 w 258"/>
                <a:gd name="T35" fmla="*/ 221 h 258"/>
                <a:gd name="T36" fmla="*/ 81 w 258"/>
                <a:gd name="T37" fmla="*/ 230 h 258"/>
                <a:gd name="T38" fmla="*/ 83 w 258"/>
                <a:gd name="T39" fmla="*/ 251 h 258"/>
                <a:gd name="T40" fmla="*/ 109 w 258"/>
                <a:gd name="T41" fmla="*/ 258 h 258"/>
                <a:gd name="T42" fmla="*/ 120 w 258"/>
                <a:gd name="T43" fmla="*/ 240 h 258"/>
                <a:gd name="T44" fmla="*/ 129 w 258"/>
                <a:gd name="T45" fmla="*/ 241 h 258"/>
                <a:gd name="T46" fmla="*/ 139 w 258"/>
                <a:gd name="T47" fmla="*/ 240 h 258"/>
                <a:gd name="T48" fmla="*/ 138 w 258"/>
                <a:gd name="T49" fmla="*/ 240 h 258"/>
                <a:gd name="T50" fmla="*/ 150 w 258"/>
                <a:gd name="T51" fmla="*/ 258 h 258"/>
                <a:gd name="T52" fmla="*/ 176 w 258"/>
                <a:gd name="T53" fmla="*/ 251 h 258"/>
                <a:gd name="T54" fmla="*/ 177 w 258"/>
                <a:gd name="T55" fmla="*/ 230 h 258"/>
                <a:gd name="T56" fmla="*/ 193 w 258"/>
                <a:gd name="T57" fmla="*/ 221 h 258"/>
                <a:gd name="T58" fmla="*/ 212 w 258"/>
                <a:gd name="T59" fmla="*/ 230 h 258"/>
                <a:gd name="T60" fmla="*/ 231 w 258"/>
                <a:gd name="T61" fmla="*/ 211 h 258"/>
                <a:gd name="T62" fmla="*/ 222 w 258"/>
                <a:gd name="T63" fmla="*/ 192 h 258"/>
                <a:gd name="T64" fmla="*/ 231 w 258"/>
                <a:gd name="T65" fmla="*/ 177 h 258"/>
                <a:gd name="T66" fmla="*/ 251 w 258"/>
                <a:gd name="T67" fmla="*/ 175 h 258"/>
                <a:gd name="T68" fmla="*/ 258 w 258"/>
                <a:gd name="T69" fmla="*/ 149 h 258"/>
                <a:gd name="T70" fmla="*/ 241 w 258"/>
                <a:gd name="T71" fmla="*/ 138 h 258"/>
                <a:gd name="T72" fmla="*/ 241 w 258"/>
                <a:gd name="T73" fmla="*/ 129 h 258"/>
                <a:gd name="T74" fmla="*/ 241 w 258"/>
                <a:gd name="T75" fmla="*/ 119 h 258"/>
                <a:gd name="T76" fmla="*/ 258 w 258"/>
                <a:gd name="T77" fmla="*/ 108 h 258"/>
                <a:gd name="T78" fmla="*/ 251 w 258"/>
                <a:gd name="T79" fmla="*/ 82 h 258"/>
                <a:gd name="T80" fmla="*/ 231 w 258"/>
                <a:gd name="T81" fmla="*/ 81 h 258"/>
                <a:gd name="T82" fmla="*/ 222 w 258"/>
                <a:gd name="T83" fmla="*/ 65 h 258"/>
                <a:gd name="T84" fmla="*/ 231 w 258"/>
                <a:gd name="T85" fmla="*/ 46 h 258"/>
                <a:gd name="T86" fmla="*/ 212 w 258"/>
                <a:gd name="T87" fmla="*/ 27 h 258"/>
                <a:gd name="T88" fmla="*/ 193 w 258"/>
                <a:gd name="T89" fmla="*/ 36 h 258"/>
                <a:gd name="T90" fmla="*/ 177 w 258"/>
                <a:gd name="T91" fmla="*/ 27 h 258"/>
                <a:gd name="T92" fmla="*/ 176 w 258"/>
                <a:gd name="T93" fmla="*/ 7 h 258"/>
                <a:gd name="T94" fmla="*/ 150 w 258"/>
                <a:gd name="T95" fmla="*/ 0 h 258"/>
                <a:gd name="T96" fmla="*/ 139 w 258"/>
                <a:gd name="T97" fmla="*/ 17 h 258"/>
                <a:gd name="T98" fmla="*/ 139 w 258"/>
                <a:gd name="T99" fmla="*/ 17 h 258"/>
                <a:gd name="T100" fmla="*/ 129 w 258"/>
                <a:gd name="T101" fmla="*/ 17 h 258"/>
                <a:gd name="T102" fmla="*/ 120 w 258"/>
                <a:gd name="T103" fmla="*/ 17 h 258"/>
                <a:gd name="T104" fmla="*/ 109 w 258"/>
                <a:gd name="T105" fmla="*/ 0 h 258"/>
                <a:gd name="T106" fmla="*/ 83 w 258"/>
                <a:gd name="T107" fmla="*/ 6 h 258"/>
                <a:gd name="T108" fmla="*/ 81 w 258"/>
                <a:gd name="T109" fmla="*/ 27 h 258"/>
                <a:gd name="T110" fmla="*/ 66 w 258"/>
                <a:gd name="T111" fmla="*/ 36 h 258"/>
                <a:gd name="T112" fmla="*/ 47 w 258"/>
                <a:gd name="T113" fmla="*/ 27 h 258"/>
                <a:gd name="T114" fmla="*/ 188 w 258"/>
                <a:gd name="T115" fmla="*/ 70 h 258"/>
                <a:gd name="T116" fmla="*/ 188 w 258"/>
                <a:gd name="T117" fmla="*/ 187 h 258"/>
                <a:gd name="T118" fmla="*/ 71 w 258"/>
                <a:gd name="T119" fmla="*/ 187 h 258"/>
                <a:gd name="T120" fmla="*/ 71 w 258"/>
                <a:gd name="T121" fmla="*/ 70 h 258"/>
                <a:gd name="T122" fmla="*/ 188 w 258"/>
                <a:gd name="T123" fmla="*/ 70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8" h="258">
                  <a:moveTo>
                    <a:pt x="47" y="27"/>
                  </a:moveTo>
                  <a:cubicBezTo>
                    <a:pt x="28" y="46"/>
                    <a:pt x="28" y="46"/>
                    <a:pt x="28" y="46"/>
                  </a:cubicBezTo>
                  <a:cubicBezTo>
                    <a:pt x="37" y="65"/>
                    <a:pt x="37" y="65"/>
                    <a:pt x="37" y="65"/>
                  </a:cubicBezTo>
                  <a:cubicBezTo>
                    <a:pt x="34" y="70"/>
                    <a:pt x="31" y="75"/>
                    <a:pt x="28" y="81"/>
                  </a:cubicBezTo>
                  <a:cubicBezTo>
                    <a:pt x="7" y="82"/>
                    <a:pt x="7" y="82"/>
                    <a:pt x="7" y="82"/>
                  </a:cubicBezTo>
                  <a:cubicBezTo>
                    <a:pt x="0" y="108"/>
                    <a:pt x="0" y="108"/>
                    <a:pt x="0" y="108"/>
                  </a:cubicBezTo>
                  <a:cubicBezTo>
                    <a:pt x="18" y="119"/>
                    <a:pt x="18" y="119"/>
                    <a:pt x="18" y="119"/>
                  </a:cubicBezTo>
                  <a:cubicBezTo>
                    <a:pt x="18" y="119"/>
                    <a:pt x="18" y="119"/>
                    <a:pt x="18" y="119"/>
                  </a:cubicBezTo>
                  <a:cubicBezTo>
                    <a:pt x="18" y="122"/>
                    <a:pt x="17" y="125"/>
                    <a:pt x="17" y="128"/>
                  </a:cubicBezTo>
                  <a:cubicBezTo>
                    <a:pt x="17" y="132"/>
                    <a:pt x="18" y="135"/>
                    <a:pt x="18" y="138"/>
                  </a:cubicBezTo>
                  <a:cubicBezTo>
                    <a:pt x="18" y="138"/>
                    <a:pt x="18" y="138"/>
                    <a:pt x="18" y="138"/>
                  </a:cubicBezTo>
                  <a:cubicBezTo>
                    <a:pt x="0" y="149"/>
                    <a:pt x="0" y="149"/>
                    <a:pt x="0" y="149"/>
                  </a:cubicBezTo>
                  <a:cubicBezTo>
                    <a:pt x="7" y="175"/>
                    <a:pt x="7" y="175"/>
                    <a:pt x="7" y="175"/>
                  </a:cubicBezTo>
                  <a:cubicBezTo>
                    <a:pt x="28" y="176"/>
                    <a:pt x="28" y="176"/>
                    <a:pt x="28" y="176"/>
                  </a:cubicBezTo>
                  <a:cubicBezTo>
                    <a:pt x="31" y="182"/>
                    <a:pt x="34" y="187"/>
                    <a:pt x="37" y="192"/>
                  </a:cubicBezTo>
                  <a:cubicBezTo>
                    <a:pt x="28" y="211"/>
                    <a:pt x="28" y="211"/>
                    <a:pt x="28" y="211"/>
                  </a:cubicBezTo>
                  <a:cubicBezTo>
                    <a:pt x="47" y="230"/>
                    <a:pt x="47" y="230"/>
                    <a:pt x="47" y="230"/>
                  </a:cubicBezTo>
                  <a:cubicBezTo>
                    <a:pt x="66" y="221"/>
                    <a:pt x="66" y="221"/>
                    <a:pt x="66" y="221"/>
                  </a:cubicBezTo>
                  <a:cubicBezTo>
                    <a:pt x="71" y="224"/>
                    <a:pt x="76" y="227"/>
                    <a:pt x="81" y="230"/>
                  </a:cubicBezTo>
                  <a:cubicBezTo>
                    <a:pt x="83" y="251"/>
                    <a:pt x="83" y="251"/>
                    <a:pt x="83" y="251"/>
                  </a:cubicBezTo>
                  <a:cubicBezTo>
                    <a:pt x="109" y="258"/>
                    <a:pt x="109" y="258"/>
                    <a:pt x="109" y="258"/>
                  </a:cubicBezTo>
                  <a:cubicBezTo>
                    <a:pt x="120" y="240"/>
                    <a:pt x="120" y="240"/>
                    <a:pt x="120" y="240"/>
                  </a:cubicBezTo>
                  <a:cubicBezTo>
                    <a:pt x="123" y="240"/>
                    <a:pt x="126" y="241"/>
                    <a:pt x="129" y="241"/>
                  </a:cubicBezTo>
                  <a:cubicBezTo>
                    <a:pt x="132" y="241"/>
                    <a:pt x="136" y="240"/>
                    <a:pt x="139" y="240"/>
                  </a:cubicBezTo>
                  <a:cubicBezTo>
                    <a:pt x="138" y="240"/>
                    <a:pt x="138" y="240"/>
                    <a:pt x="138" y="240"/>
                  </a:cubicBezTo>
                  <a:cubicBezTo>
                    <a:pt x="150" y="258"/>
                    <a:pt x="150" y="258"/>
                    <a:pt x="150" y="258"/>
                  </a:cubicBezTo>
                  <a:cubicBezTo>
                    <a:pt x="176" y="251"/>
                    <a:pt x="176" y="251"/>
                    <a:pt x="176" y="251"/>
                  </a:cubicBezTo>
                  <a:cubicBezTo>
                    <a:pt x="177" y="230"/>
                    <a:pt x="177" y="230"/>
                    <a:pt x="177" y="230"/>
                  </a:cubicBezTo>
                  <a:cubicBezTo>
                    <a:pt x="183" y="227"/>
                    <a:pt x="188" y="224"/>
                    <a:pt x="193" y="221"/>
                  </a:cubicBezTo>
                  <a:cubicBezTo>
                    <a:pt x="212" y="230"/>
                    <a:pt x="212" y="230"/>
                    <a:pt x="212" y="230"/>
                  </a:cubicBezTo>
                  <a:cubicBezTo>
                    <a:pt x="231" y="211"/>
                    <a:pt x="231" y="211"/>
                    <a:pt x="231" y="211"/>
                  </a:cubicBezTo>
                  <a:cubicBezTo>
                    <a:pt x="222" y="192"/>
                    <a:pt x="222" y="192"/>
                    <a:pt x="222" y="192"/>
                  </a:cubicBezTo>
                  <a:cubicBezTo>
                    <a:pt x="225" y="187"/>
                    <a:pt x="228" y="182"/>
                    <a:pt x="231" y="177"/>
                  </a:cubicBezTo>
                  <a:cubicBezTo>
                    <a:pt x="251" y="175"/>
                    <a:pt x="251" y="175"/>
                    <a:pt x="251" y="175"/>
                  </a:cubicBezTo>
                  <a:cubicBezTo>
                    <a:pt x="258" y="149"/>
                    <a:pt x="258" y="149"/>
                    <a:pt x="258" y="149"/>
                  </a:cubicBezTo>
                  <a:cubicBezTo>
                    <a:pt x="241" y="138"/>
                    <a:pt x="241" y="138"/>
                    <a:pt x="241" y="138"/>
                  </a:cubicBezTo>
                  <a:cubicBezTo>
                    <a:pt x="241" y="135"/>
                    <a:pt x="241" y="132"/>
                    <a:pt x="241" y="129"/>
                  </a:cubicBezTo>
                  <a:cubicBezTo>
                    <a:pt x="241" y="125"/>
                    <a:pt x="241" y="122"/>
                    <a:pt x="241" y="119"/>
                  </a:cubicBezTo>
                  <a:cubicBezTo>
                    <a:pt x="258" y="108"/>
                    <a:pt x="258" y="108"/>
                    <a:pt x="258" y="108"/>
                  </a:cubicBezTo>
                  <a:cubicBezTo>
                    <a:pt x="251" y="82"/>
                    <a:pt x="251" y="82"/>
                    <a:pt x="251" y="82"/>
                  </a:cubicBezTo>
                  <a:cubicBezTo>
                    <a:pt x="231" y="81"/>
                    <a:pt x="231" y="81"/>
                    <a:pt x="231" y="81"/>
                  </a:cubicBezTo>
                  <a:cubicBezTo>
                    <a:pt x="228" y="75"/>
                    <a:pt x="225" y="70"/>
                    <a:pt x="222" y="65"/>
                  </a:cubicBezTo>
                  <a:cubicBezTo>
                    <a:pt x="231" y="46"/>
                    <a:pt x="231" y="46"/>
                    <a:pt x="231" y="46"/>
                  </a:cubicBezTo>
                  <a:cubicBezTo>
                    <a:pt x="212" y="27"/>
                    <a:pt x="212" y="27"/>
                    <a:pt x="212" y="27"/>
                  </a:cubicBezTo>
                  <a:cubicBezTo>
                    <a:pt x="193" y="36"/>
                    <a:pt x="193" y="36"/>
                    <a:pt x="193" y="36"/>
                  </a:cubicBezTo>
                  <a:cubicBezTo>
                    <a:pt x="188" y="33"/>
                    <a:pt x="183" y="30"/>
                    <a:pt x="177" y="27"/>
                  </a:cubicBezTo>
                  <a:cubicBezTo>
                    <a:pt x="176" y="7"/>
                    <a:pt x="176" y="7"/>
                    <a:pt x="176" y="7"/>
                  </a:cubicBezTo>
                  <a:cubicBezTo>
                    <a:pt x="150" y="0"/>
                    <a:pt x="150" y="0"/>
                    <a:pt x="150" y="0"/>
                  </a:cubicBezTo>
                  <a:cubicBezTo>
                    <a:pt x="139" y="17"/>
                    <a:pt x="139" y="17"/>
                    <a:pt x="139" y="17"/>
                  </a:cubicBezTo>
                  <a:cubicBezTo>
                    <a:pt x="139" y="17"/>
                    <a:pt x="139" y="17"/>
                    <a:pt x="139" y="17"/>
                  </a:cubicBezTo>
                  <a:cubicBezTo>
                    <a:pt x="136" y="17"/>
                    <a:pt x="133" y="16"/>
                    <a:pt x="129" y="17"/>
                  </a:cubicBezTo>
                  <a:cubicBezTo>
                    <a:pt x="126" y="16"/>
                    <a:pt x="123" y="17"/>
                    <a:pt x="120" y="17"/>
                  </a:cubicBezTo>
                  <a:cubicBezTo>
                    <a:pt x="109" y="0"/>
                    <a:pt x="109" y="0"/>
                    <a:pt x="109" y="0"/>
                  </a:cubicBezTo>
                  <a:cubicBezTo>
                    <a:pt x="83" y="6"/>
                    <a:pt x="83" y="6"/>
                    <a:pt x="83" y="6"/>
                  </a:cubicBezTo>
                  <a:cubicBezTo>
                    <a:pt x="81" y="27"/>
                    <a:pt x="81" y="27"/>
                    <a:pt x="81" y="27"/>
                  </a:cubicBezTo>
                  <a:cubicBezTo>
                    <a:pt x="76" y="30"/>
                    <a:pt x="71" y="33"/>
                    <a:pt x="66" y="36"/>
                  </a:cubicBezTo>
                  <a:lnTo>
                    <a:pt x="47" y="27"/>
                  </a:lnTo>
                  <a:close/>
                  <a:moveTo>
                    <a:pt x="188" y="70"/>
                  </a:moveTo>
                  <a:cubicBezTo>
                    <a:pt x="221" y="102"/>
                    <a:pt x="221" y="155"/>
                    <a:pt x="188" y="187"/>
                  </a:cubicBezTo>
                  <a:cubicBezTo>
                    <a:pt x="156" y="220"/>
                    <a:pt x="103" y="220"/>
                    <a:pt x="71" y="187"/>
                  </a:cubicBezTo>
                  <a:cubicBezTo>
                    <a:pt x="38" y="155"/>
                    <a:pt x="38" y="102"/>
                    <a:pt x="71" y="70"/>
                  </a:cubicBezTo>
                  <a:cubicBezTo>
                    <a:pt x="103" y="37"/>
                    <a:pt x="156" y="37"/>
                    <a:pt x="188" y="70"/>
                  </a:cubicBezTo>
                  <a:close/>
                </a:path>
              </a:pathLst>
            </a:custGeom>
            <a:solidFill>
              <a:srgbClr val="D6D6D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19" name="Grupo 118"/>
          <p:cNvGrpSpPr/>
          <p:nvPr/>
        </p:nvGrpSpPr>
        <p:grpSpPr>
          <a:xfrm>
            <a:off x="6173788" y="1689763"/>
            <a:ext cx="461963" cy="461962"/>
            <a:chOff x="5638800" y="571500"/>
            <a:chExt cx="461963" cy="461962"/>
          </a:xfrm>
        </p:grpSpPr>
        <p:sp>
          <p:nvSpPr>
            <p:cNvPr id="110" name="Freeform 77"/>
            <p:cNvSpPr>
              <a:spLocks noEditPoints="1"/>
            </p:cNvSpPr>
            <p:nvPr/>
          </p:nvSpPr>
          <p:spPr bwMode="auto">
            <a:xfrm>
              <a:off x="5802313" y="733425"/>
              <a:ext cx="136525" cy="136525"/>
            </a:xfrm>
            <a:custGeom>
              <a:avLst/>
              <a:gdLst>
                <a:gd name="T0" fmla="*/ 22 w 43"/>
                <a:gd name="T1" fmla="*/ 0 h 43"/>
                <a:gd name="T2" fmla="*/ 0 w 43"/>
                <a:gd name="T3" fmla="*/ 22 h 43"/>
                <a:gd name="T4" fmla="*/ 22 w 43"/>
                <a:gd name="T5" fmla="*/ 43 h 43"/>
                <a:gd name="T6" fmla="*/ 43 w 43"/>
                <a:gd name="T7" fmla="*/ 22 h 43"/>
                <a:gd name="T8" fmla="*/ 22 w 43"/>
                <a:gd name="T9" fmla="*/ 0 h 43"/>
                <a:gd name="T10" fmla="*/ 22 w 43"/>
                <a:gd name="T11" fmla="*/ 34 h 43"/>
                <a:gd name="T12" fmla="*/ 9 w 43"/>
                <a:gd name="T13" fmla="*/ 22 h 43"/>
                <a:gd name="T14" fmla="*/ 22 w 43"/>
                <a:gd name="T15" fmla="*/ 9 h 43"/>
                <a:gd name="T16" fmla="*/ 34 w 43"/>
                <a:gd name="T17" fmla="*/ 22 h 43"/>
                <a:gd name="T18" fmla="*/ 22 w 43"/>
                <a:gd name="T19" fmla="*/ 34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3" h="43">
                  <a:moveTo>
                    <a:pt x="22" y="0"/>
                  </a:moveTo>
                  <a:cubicBezTo>
                    <a:pt x="10" y="0"/>
                    <a:pt x="0" y="10"/>
                    <a:pt x="0" y="22"/>
                  </a:cubicBezTo>
                  <a:cubicBezTo>
                    <a:pt x="0" y="33"/>
                    <a:pt x="10" y="43"/>
                    <a:pt x="22" y="43"/>
                  </a:cubicBezTo>
                  <a:cubicBezTo>
                    <a:pt x="33" y="43"/>
                    <a:pt x="43" y="33"/>
                    <a:pt x="43" y="22"/>
                  </a:cubicBezTo>
                  <a:cubicBezTo>
                    <a:pt x="43" y="10"/>
                    <a:pt x="33" y="0"/>
                    <a:pt x="22" y="0"/>
                  </a:cubicBezTo>
                  <a:close/>
                  <a:moveTo>
                    <a:pt x="22" y="34"/>
                  </a:moveTo>
                  <a:cubicBezTo>
                    <a:pt x="15" y="34"/>
                    <a:pt x="9" y="29"/>
                    <a:pt x="9" y="22"/>
                  </a:cubicBezTo>
                  <a:cubicBezTo>
                    <a:pt x="9" y="15"/>
                    <a:pt x="15" y="9"/>
                    <a:pt x="22" y="9"/>
                  </a:cubicBezTo>
                  <a:cubicBezTo>
                    <a:pt x="29" y="9"/>
                    <a:pt x="34" y="15"/>
                    <a:pt x="34" y="22"/>
                  </a:cubicBezTo>
                  <a:cubicBezTo>
                    <a:pt x="34" y="29"/>
                    <a:pt x="29" y="34"/>
                    <a:pt x="22" y="3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78"/>
            <p:cNvSpPr>
              <a:spLocks/>
            </p:cNvSpPr>
            <p:nvPr/>
          </p:nvSpPr>
          <p:spPr bwMode="auto">
            <a:xfrm>
              <a:off x="5853113" y="784225"/>
              <a:ext cx="38100" cy="38100"/>
            </a:xfrm>
            <a:custGeom>
              <a:avLst/>
              <a:gdLst>
                <a:gd name="T0" fmla="*/ 12 w 24"/>
                <a:gd name="T1" fmla="*/ 24 h 24"/>
                <a:gd name="T2" fmla="*/ 0 w 24"/>
                <a:gd name="T3" fmla="*/ 12 h 24"/>
                <a:gd name="T4" fmla="*/ 12 w 24"/>
                <a:gd name="T5" fmla="*/ 0 h 24"/>
                <a:gd name="T6" fmla="*/ 24 w 24"/>
                <a:gd name="T7" fmla="*/ 12 h 24"/>
                <a:gd name="T8" fmla="*/ 12 w 24"/>
                <a:gd name="T9" fmla="*/ 24 h 24"/>
              </a:gdLst>
              <a:ahLst/>
              <a:cxnLst>
                <a:cxn ang="0">
                  <a:pos x="T0" y="T1"/>
                </a:cxn>
                <a:cxn ang="0">
                  <a:pos x="T2" y="T3"/>
                </a:cxn>
                <a:cxn ang="0">
                  <a:pos x="T4" y="T5"/>
                </a:cxn>
                <a:cxn ang="0">
                  <a:pos x="T6" y="T7"/>
                </a:cxn>
                <a:cxn ang="0">
                  <a:pos x="T8" y="T9"/>
                </a:cxn>
              </a:cxnLst>
              <a:rect l="0" t="0" r="r" b="b"/>
              <a:pathLst>
                <a:path w="24" h="24">
                  <a:moveTo>
                    <a:pt x="12" y="24"/>
                  </a:moveTo>
                  <a:lnTo>
                    <a:pt x="0" y="12"/>
                  </a:lnTo>
                  <a:lnTo>
                    <a:pt x="12" y="0"/>
                  </a:lnTo>
                  <a:lnTo>
                    <a:pt x="24" y="12"/>
                  </a:lnTo>
                  <a:lnTo>
                    <a:pt x="12" y="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79"/>
            <p:cNvSpPr>
              <a:spLocks noEditPoints="1"/>
            </p:cNvSpPr>
            <p:nvPr/>
          </p:nvSpPr>
          <p:spPr bwMode="auto">
            <a:xfrm>
              <a:off x="5695950" y="571500"/>
              <a:ext cx="350838" cy="461962"/>
            </a:xfrm>
            <a:custGeom>
              <a:avLst/>
              <a:gdLst>
                <a:gd name="T0" fmla="*/ 92 w 110"/>
                <a:gd name="T1" fmla="*/ 100 h 145"/>
                <a:gd name="T2" fmla="*/ 91 w 110"/>
                <a:gd name="T3" fmla="*/ 74 h 145"/>
                <a:gd name="T4" fmla="*/ 65 w 110"/>
                <a:gd name="T5" fmla="*/ 15 h 145"/>
                <a:gd name="T6" fmla="*/ 55 w 110"/>
                <a:gd name="T7" fmla="*/ 0 h 145"/>
                <a:gd name="T8" fmla="*/ 44 w 110"/>
                <a:gd name="T9" fmla="*/ 15 h 145"/>
                <a:gd name="T10" fmla="*/ 18 w 110"/>
                <a:gd name="T11" fmla="*/ 74 h 145"/>
                <a:gd name="T12" fmla="*/ 17 w 110"/>
                <a:gd name="T13" fmla="*/ 100 h 145"/>
                <a:gd name="T14" fmla="*/ 5 w 110"/>
                <a:gd name="T15" fmla="*/ 113 h 145"/>
                <a:gd name="T16" fmla="*/ 0 w 110"/>
                <a:gd name="T17" fmla="*/ 133 h 145"/>
                <a:gd name="T18" fmla="*/ 0 w 110"/>
                <a:gd name="T19" fmla="*/ 145 h 145"/>
                <a:gd name="T20" fmla="*/ 8 w 110"/>
                <a:gd name="T21" fmla="*/ 138 h 145"/>
                <a:gd name="T22" fmla="*/ 23 w 110"/>
                <a:gd name="T23" fmla="*/ 133 h 145"/>
                <a:gd name="T24" fmla="*/ 27 w 110"/>
                <a:gd name="T25" fmla="*/ 145 h 145"/>
                <a:gd name="T26" fmla="*/ 50 w 110"/>
                <a:gd name="T27" fmla="*/ 133 h 145"/>
                <a:gd name="T28" fmla="*/ 50 w 110"/>
                <a:gd name="T29" fmla="*/ 145 h 145"/>
                <a:gd name="T30" fmla="*/ 59 w 110"/>
                <a:gd name="T31" fmla="*/ 145 h 145"/>
                <a:gd name="T32" fmla="*/ 59 w 110"/>
                <a:gd name="T33" fmla="*/ 133 h 145"/>
                <a:gd name="T34" fmla="*/ 82 w 110"/>
                <a:gd name="T35" fmla="*/ 145 h 145"/>
                <a:gd name="T36" fmla="*/ 86 w 110"/>
                <a:gd name="T37" fmla="*/ 133 h 145"/>
                <a:gd name="T38" fmla="*/ 101 w 110"/>
                <a:gd name="T39" fmla="*/ 138 h 145"/>
                <a:gd name="T40" fmla="*/ 110 w 110"/>
                <a:gd name="T41" fmla="*/ 145 h 145"/>
                <a:gd name="T42" fmla="*/ 110 w 110"/>
                <a:gd name="T43" fmla="*/ 133 h 145"/>
                <a:gd name="T44" fmla="*/ 92 w 110"/>
                <a:gd name="T45" fmla="*/ 100 h 145"/>
                <a:gd name="T46" fmla="*/ 8 w 110"/>
                <a:gd name="T47" fmla="*/ 129 h 145"/>
                <a:gd name="T48" fmla="*/ 18 w 110"/>
                <a:gd name="T49" fmla="*/ 110 h 145"/>
                <a:gd name="T50" fmla="*/ 21 w 110"/>
                <a:gd name="T51" fmla="*/ 124 h 145"/>
                <a:gd name="T52" fmla="*/ 8 w 110"/>
                <a:gd name="T53" fmla="*/ 129 h 145"/>
                <a:gd name="T54" fmla="*/ 78 w 110"/>
                <a:gd name="T55" fmla="*/ 131 h 145"/>
                <a:gd name="T56" fmla="*/ 59 w 110"/>
                <a:gd name="T57" fmla="*/ 125 h 145"/>
                <a:gd name="T58" fmla="*/ 59 w 110"/>
                <a:gd name="T59" fmla="*/ 102 h 145"/>
                <a:gd name="T60" fmla="*/ 50 w 110"/>
                <a:gd name="T61" fmla="*/ 102 h 145"/>
                <a:gd name="T62" fmla="*/ 50 w 110"/>
                <a:gd name="T63" fmla="*/ 125 h 145"/>
                <a:gd name="T64" fmla="*/ 31 w 110"/>
                <a:gd name="T65" fmla="*/ 131 h 145"/>
                <a:gd name="T66" fmla="*/ 51 w 110"/>
                <a:gd name="T67" fmla="*/ 20 h 145"/>
                <a:gd name="T68" fmla="*/ 55 w 110"/>
                <a:gd name="T69" fmla="*/ 14 h 145"/>
                <a:gd name="T70" fmla="*/ 59 w 110"/>
                <a:gd name="T71" fmla="*/ 20 h 145"/>
                <a:gd name="T72" fmla="*/ 78 w 110"/>
                <a:gd name="T73" fmla="*/ 131 h 145"/>
                <a:gd name="T74" fmla="*/ 89 w 110"/>
                <a:gd name="T75" fmla="*/ 124 h 145"/>
                <a:gd name="T76" fmla="*/ 91 w 110"/>
                <a:gd name="T77" fmla="*/ 110 h 145"/>
                <a:gd name="T78" fmla="*/ 101 w 110"/>
                <a:gd name="T79" fmla="*/ 129 h 145"/>
                <a:gd name="T80" fmla="*/ 89 w 110"/>
                <a:gd name="T81" fmla="*/ 12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0" h="145">
                  <a:moveTo>
                    <a:pt x="92" y="100"/>
                  </a:moveTo>
                  <a:cubicBezTo>
                    <a:pt x="93" y="91"/>
                    <a:pt x="93" y="83"/>
                    <a:pt x="91" y="74"/>
                  </a:cubicBezTo>
                  <a:cubicBezTo>
                    <a:pt x="88" y="53"/>
                    <a:pt x="79" y="33"/>
                    <a:pt x="65" y="15"/>
                  </a:cubicBezTo>
                  <a:cubicBezTo>
                    <a:pt x="55" y="0"/>
                    <a:pt x="55" y="0"/>
                    <a:pt x="55" y="0"/>
                  </a:cubicBezTo>
                  <a:cubicBezTo>
                    <a:pt x="44" y="15"/>
                    <a:pt x="44" y="15"/>
                    <a:pt x="44" y="15"/>
                  </a:cubicBezTo>
                  <a:cubicBezTo>
                    <a:pt x="30" y="33"/>
                    <a:pt x="21" y="53"/>
                    <a:pt x="18" y="74"/>
                  </a:cubicBezTo>
                  <a:cubicBezTo>
                    <a:pt x="17" y="83"/>
                    <a:pt x="16" y="91"/>
                    <a:pt x="17" y="100"/>
                  </a:cubicBezTo>
                  <a:cubicBezTo>
                    <a:pt x="12" y="103"/>
                    <a:pt x="8" y="108"/>
                    <a:pt x="5" y="113"/>
                  </a:cubicBezTo>
                  <a:cubicBezTo>
                    <a:pt x="1" y="119"/>
                    <a:pt x="0" y="126"/>
                    <a:pt x="0" y="133"/>
                  </a:cubicBezTo>
                  <a:cubicBezTo>
                    <a:pt x="0" y="145"/>
                    <a:pt x="0" y="145"/>
                    <a:pt x="0" y="145"/>
                  </a:cubicBezTo>
                  <a:cubicBezTo>
                    <a:pt x="8" y="138"/>
                    <a:pt x="8" y="138"/>
                    <a:pt x="8" y="138"/>
                  </a:cubicBezTo>
                  <a:cubicBezTo>
                    <a:pt x="13" y="135"/>
                    <a:pt x="18" y="133"/>
                    <a:pt x="23" y="133"/>
                  </a:cubicBezTo>
                  <a:cubicBezTo>
                    <a:pt x="24" y="138"/>
                    <a:pt x="26" y="140"/>
                    <a:pt x="27" y="145"/>
                  </a:cubicBezTo>
                  <a:cubicBezTo>
                    <a:pt x="30" y="143"/>
                    <a:pt x="37" y="135"/>
                    <a:pt x="50" y="133"/>
                  </a:cubicBezTo>
                  <a:cubicBezTo>
                    <a:pt x="50" y="145"/>
                    <a:pt x="50" y="145"/>
                    <a:pt x="50" y="145"/>
                  </a:cubicBezTo>
                  <a:cubicBezTo>
                    <a:pt x="59" y="145"/>
                    <a:pt x="59" y="145"/>
                    <a:pt x="59" y="145"/>
                  </a:cubicBezTo>
                  <a:cubicBezTo>
                    <a:pt x="59" y="133"/>
                    <a:pt x="59" y="133"/>
                    <a:pt x="59" y="133"/>
                  </a:cubicBezTo>
                  <a:cubicBezTo>
                    <a:pt x="72" y="135"/>
                    <a:pt x="79" y="143"/>
                    <a:pt x="82" y="145"/>
                  </a:cubicBezTo>
                  <a:cubicBezTo>
                    <a:pt x="83" y="140"/>
                    <a:pt x="85" y="138"/>
                    <a:pt x="86" y="133"/>
                  </a:cubicBezTo>
                  <a:cubicBezTo>
                    <a:pt x="91" y="134"/>
                    <a:pt x="96" y="135"/>
                    <a:pt x="101" y="138"/>
                  </a:cubicBezTo>
                  <a:cubicBezTo>
                    <a:pt x="110" y="145"/>
                    <a:pt x="110" y="145"/>
                    <a:pt x="110" y="145"/>
                  </a:cubicBezTo>
                  <a:cubicBezTo>
                    <a:pt x="110" y="133"/>
                    <a:pt x="110" y="133"/>
                    <a:pt x="110" y="133"/>
                  </a:cubicBezTo>
                  <a:cubicBezTo>
                    <a:pt x="110" y="120"/>
                    <a:pt x="103" y="108"/>
                    <a:pt x="92" y="100"/>
                  </a:cubicBezTo>
                  <a:close/>
                  <a:moveTo>
                    <a:pt x="8" y="129"/>
                  </a:moveTo>
                  <a:cubicBezTo>
                    <a:pt x="9" y="122"/>
                    <a:pt x="13" y="115"/>
                    <a:pt x="18" y="110"/>
                  </a:cubicBezTo>
                  <a:cubicBezTo>
                    <a:pt x="18" y="115"/>
                    <a:pt x="19" y="120"/>
                    <a:pt x="21" y="124"/>
                  </a:cubicBezTo>
                  <a:cubicBezTo>
                    <a:pt x="16" y="125"/>
                    <a:pt x="12" y="127"/>
                    <a:pt x="8" y="129"/>
                  </a:cubicBezTo>
                  <a:close/>
                  <a:moveTo>
                    <a:pt x="78" y="131"/>
                  </a:moveTo>
                  <a:cubicBezTo>
                    <a:pt x="72" y="127"/>
                    <a:pt x="65" y="125"/>
                    <a:pt x="59" y="125"/>
                  </a:cubicBezTo>
                  <a:cubicBezTo>
                    <a:pt x="59" y="102"/>
                    <a:pt x="59" y="102"/>
                    <a:pt x="59" y="102"/>
                  </a:cubicBezTo>
                  <a:cubicBezTo>
                    <a:pt x="50" y="102"/>
                    <a:pt x="50" y="102"/>
                    <a:pt x="50" y="102"/>
                  </a:cubicBezTo>
                  <a:cubicBezTo>
                    <a:pt x="50" y="125"/>
                    <a:pt x="50" y="125"/>
                    <a:pt x="50" y="125"/>
                  </a:cubicBezTo>
                  <a:cubicBezTo>
                    <a:pt x="44" y="125"/>
                    <a:pt x="37" y="127"/>
                    <a:pt x="31" y="131"/>
                  </a:cubicBezTo>
                  <a:cubicBezTo>
                    <a:pt x="19" y="92"/>
                    <a:pt x="25" y="53"/>
                    <a:pt x="51" y="20"/>
                  </a:cubicBezTo>
                  <a:cubicBezTo>
                    <a:pt x="55" y="14"/>
                    <a:pt x="55" y="14"/>
                    <a:pt x="55" y="14"/>
                  </a:cubicBezTo>
                  <a:cubicBezTo>
                    <a:pt x="59" y="20"/>
                    <a:pt x="59" y="20"/>
                    <a:pt x="59" y="20"/>
                  </a:cubicBezTo>
                  <a:cubicBezTo>
                    <a:pt x="84" y="53"/>
                    <a:pt x="91" y="93"/>
                    <a:pt x="78" y="131"/>
                  </a:cubicBezTo>
                  <a:close/>
                  <a:moveTo>
                    <a:pt x="89" y="124"/>
                  </a:moveTo>
                  <a:cubicBezTo>
                    <a:pt x="90" y="120"/>
                    <a:pt x="91" y="115"/>
                    <a:pt x="91" y="110"/>
                  </a:cubicBezTo>
                  <a:cubicBezTo>
                    <a:pt x="96" y="115"/>
                    <a:pt x="100" y="122"/>
                    <a:pt x="101" y="129"/>
                  </a:cubicBezTo>
                  <a:cubicBezTo>
                    <a:pt x="97" y="127"/>
                    <a:pt x="93" y="125"/>
                    <a:pt x="89" y="12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Rectangle 80"/>
            <p:cNvSpPr>
              <a:spLocks noChangeArrowheads="1"/>
            </p:cNvSpPr>
            <p:nvPr/>
          </p:nvSpPr>
          <p:spPr bwMode="auto">
            <a:xfrm>
              <a:off x="5638800" y="679450"/>
              <a:ext cx="82550" cy="28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Rectangle 81"/>
            <p:cNvSpPr>
              <a:spLocks noChangeArrowheads="1"/>
            </p:cNvSpPr>
            <p:nvPr/>
          </p:nvSpPr>
          <p:spPr bwMode="auto">
            <a:xfrm>
              <a:off x="6018213" y="679450"/>
              <a:ext cx="82550" cy="28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82"/>
            <p:cNvSpPr>
              <a:spLocks/>
            </p:cNvSpPr>
            <p:nvPr/>
          </p:nvSpPr>
          <p:spPr bwMode="auto">
            <a:xfrm>
              <a:off x="5657850" y="584200"/>
              <a:ext cx="82550" cy="60325"/>
            </a:xfrm>
            <a:custGeom>
              <a:avLst/>
              <a:gdLst>
                <a:gd name="T0" fmla="*/ 6 w 52"/>
                <a:gd name="T1" fmla="*/ 0 h 38"/>
                <a:gd name="T2" fmla="*/ 52 w 52"/>
                <a:gd name="T3" fmla="*/ 22 h 38"/>
                <a:gd name="T4" fmla="*/ 46 w 52"/>
                <a:gd name="T5" fmla="*/ 38 h 38"/>
                <a:gd name="T6" fmla="*/ 0 w 52"/>
                <a:gd name="T7" fmla="*/ 16 h 38"/>
                <a:gd name="T8" fmla="*/ 6 w 52"/>
                <a:gd name="T9" fmla="*/ 0 h 38"/>
              </a:gdLst>
              <a:ahLst/>
              <a:cxnLst>
                <a:cxn ang="0">
                  <a:pos x="T0" y="T1"/>
                </a:cxn>
                <a:cxn ang="0">
                  <a:pos x="T2" y="T3"/>
                </a:cxn>
                <a:cxn ang="0">
                  <a:pos x="T4" y="T5"/>
                </a:cxn>
                <a:cxn ang="0">
                  <a:pos x="T6" y="T7"/>
                </a:cxn>
                <a:cxn ang="0">
                  <a:pos x="T8" y="T9"/>
                </a:cxn>
              </a:cxnLst>
              <a:rect l="0" t="0" r="r" b="b"/>
              <a:pathLst>
                <a:path w="52" h="38">
                  <a:moveTo>
                    <a:pt x="6" y="0"/>
                  </a:moveTo>
                  <a:lnTo>
                    <a:pt x="52" y="22"/>
                  </a:lnTo>
                  <a:lnTo>
                    <a:pt x="46" y="38"/>
                  </a:lnTo>
                  <a:lnTo>
                    <a:pt x="0" y="16"/>
                  </a:lnTo>
                  <a:lnTo>
                    <a:pt x="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83"/>
            <p:cNvSpPr>
              <a:spLocks/>
            </p:cNvSpPr>
            <p:nvPr/>
          </p:nvSpPr>
          <p:spPr bwMode="auto">
            <a:xfrm>
              <a:off x="5999163" y="746125"/>
              <a:ext cx="85725" cy="57150"/>
            </a:xfrm>
            <a:custGeom>
              <a:avLst/>
              <a:gdLst>
                <a:gd name="T0" fmla="*/ 46 w 54"/>
                <a:gd name="T1" fmla="*/ 36 h 36"/>
                <a:gd name="T2" fmla="*/ 0 w 54"/>
                <a:gd name="T3" fmla="*/ 14 h 36"/>
                <a:gd name="T4" fmla="*/ 8 w 54"/>
                <a:gd name="T5" fmla="*/ 0 h 36"/>
                <a:gd name="T6" fmla="*/ 54 w 54"/>
                <a:gd name="T7" fmla="*/ 20 h 36"/>
                <a:gd name="T8" fmla="*/ 46 w 54"/>
                <a:gd name="T9" fmla="*/ 36 h 36"/>
              </a:gdLst>
              <a:ahLst/>
              <a:cxnLst>
                <a:cxn ang="0">
                  <a:pos x="T0" y="T1"/>
                </a:cxn>
                <a:cxn ang="0">
                  <a:pos x="T2" y="T3"/>
                </a:cxn>
                <a:cxn ang="0">
                  <a:pos x="T4" y="T5"/>
                </a:cxn>
                <a:cxn ang="0">
                  <a:pos x="T6" y="T7"/>
                </a:cxn>
                <a:cxn ang="0">
                  <a:pos x="T8" y="T9"/>
                </a:cxn>
              </a:cxnLst>
              <a:rect l="0" t="0" r="r" b="b"/>
              <a:pathLst>
                <a:path w="54" h="36">
                  <a:moveTo>
                    <a:pt x="46" y="36"/>
                  </a:moveTo>
                  <a:lnTo>
                    <a:pt x="0" y="14"/>
                  </a:lnTo>
                  <a:lnTo>
                    <a:pt x="8" y="0"/>
                  </a:lnTo>
                  <a:lnTo>
                    <a:pt x="54" y="20"/>
                  </a:lnTo>
                  <a:lnTo>
                    <a:pt x="46"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84"/>
            <p:cNvSpPr>
              <a:spLocks/>
            </p:cNvSpPr>
            <p:nvPr/>
          </p:nvSpPr>
          <p:spPr bwMode="auto">
            <a:xfrm>
              <a:off x="5657850" y="742950"/>
              <a:ext cx="82550" cy="60325"/>
            </a:xfrm>
            <a:custGeom>
              <a:avLst/>
              <a:gdLst>
                <a:gd name="T0" fmla="*/ 0 w 52"/>
                <a:gd name="T1" fmla="*/ 22 h 38"/>
                <a:gd name="T2" fmla="*/ 46 w 52"/>
                <a:gd name="T3" fmla="*/ 0 h 38"/>
                <a:gd name="T4" fmla="*/ 52 w 52"/>
                <a:gd name="T5" fmla="*/ 16 h 38"/>
                <a:gd name="T6" fmla="*/ 6 w 52"/>
                <a:gd name="T7" fmla="*/ 38 h 38"/>
                <a:gd name="T8" fmla="*/ 0 w 52"/>
                <a:gd name="T9" fmla="*/ 22 h 38"/>
              </a:gdLst>
              <a:ahLst/>
              <a:cxnLst>
                <a:cxn ang="0">
                  <a:pos x="T0" y="T1"/>
                </a:cxn>
                <a:cxn ang="0">
                  <a:pos x="T2" y="T3"/>
                </a:cxn>
                <a:cxn ang="0">
                  <a:pos x="T4" y="T5"/>
                </a:cxn>
                <a:cxn ang="0">
                  <a:pos x="T6" y="T7"/>
                </a:cxn>
                <a:cxn ang="0">
                  <a:pos x="T8" y="T9"/>
                </a:cxn>
              </a:cxnLst>
              <a:rect l="0" t="0" r="r" b="b"/>
              <a:pathLst>
                <a:path w="52" h="38">
                  <a:moveTo>
                    <a:pt x="0" y="22"/>
                  </a:moveTo>
                  <a:lnTo>
                    <a:pt x="46" y="0"/>
                  </a:lnTo>
                  <a:lnTo>
                    <a:pt x="52" y="16"/>
                  </a:lnTo>
                  <a:lnTo>
                    <a:pt x="6" y="38"/>
                  </a:lnTo>
                  <a:lnTo>
                    <a:pt x="0" y="2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85"/>
            <p:cNvSpPr>
              <a:spLocks/>
            </p:cNvSpPr>
            <p:nvPr/>
          </p:nvSpPr>
          <p:spPr bwMode="auto">
            <a:xfrm>
              <a:off x="5999163" y="584200"/>
              <a:ext cx="85725" cy="60325"/>
            </a:xfrm>
            <a:custGeom>
              <a:avLst/>
              <a:gdLst>
                <a:gd name="T0" fmla="*/ 46 w 54"/>
                <a:gd name="T1" fmla="*/ 0 h 38"/>
                <a:gd name="T2" fmla="*/ 54 w 54"/>
                <a:gd name="T3" fmla="*/ 16 h 38"/>
                <a:gd name="T4" fmla="*/ 8 w 54"/>
                <a:gd name="T5" fmla="*/ 38 h 38"/>
                <a:gd name="T6" fmla="*/ 0 w 54"/>
                <a:gd name="T7" fmla="*/ 22 h 38"/>
                <a:gd name="T8" fmla="*/ 46 w 54"/>
                <a:gd name="T9" fmla="*/ 0 h 38"/>
              </a:gdLst>
              <a:ahLst/>
              <a:cxnLst>
                <a:cxn ang="0">
                  <a:pos x="T0" y="T1"/>
                </a:cxn>
                <a:cxn ang="0">
                  <a:pos x="T2" y="T3"/>
                </a:cxn>
                <a:cxn ang="0">
                  <a:pos x="T4" y="T5"/>
                </a:cxn>
                <a:cxn ang="0">
                  <a:pos x="T6" y="T7"/>
                </a:cxn>
                <a:cxn ang="0">
                  <a:pos x="T8" y="T9"/>
                </a:cxn>
              </a:cxnLst>
              <a:rect l="0" t="0" r="r" b="b"/>
              <a:pathLst>
                <a:path w="54" h="38">
                  <a:moveTo>
                    <a:pt x="46" y="0"/>
                  </a:moveTo>
                  <a:lnTo>
                    <a:pt x="54" y="16"/>
                  </a:lnTo>
                  <a:lnTo>
                    <a:pt x="8" y="38"/>
                  </a:lnTo>
                  <a:lnTo>
                    <a:pt x="0" y="22"/>
                  </a:lnTo>
                  <a:lnTo>
                    <a:pt x="4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20" name="Freeform 86"/>
          <p:cNvSpPr>
            <a:spLocks noEditPoints="1"/>
          </p:cNvSpPr>
          <p:nvPr/>
        </p:nvSpPr>
        <p:spPr bwMode="auto">
          <a:xfrm>
            <a:off x="4958557" y="1678650"/>
            <a:ext cx="457200" cy="455612"/>
          </a:xfrm>
          <a:custGeom>
            <a:avLst/>
            <a:gdLst>
              <a:gd name="T0" fmla="*/ 288 w 288"/>
              <a:gd name="T1" fmla="*/ 271 h 287"/>
              <a:gd name="T2" fmla="*/ 269 w 288"/>
              <a:gd name="T3" fmla="*/ 271 h 287"/>
              <a:gd name="T4" fmla="*/ 269 w 288"/>
              <a:gd name="T5" fmla="*/ 146 h 287"/>
              <a:gd name="T6" fmla="*/ 288 w 288"/>
              <a:gd name="T7" fmla="*/ 164 h 287"/>
              <a:gd name="T8" fmla="*/ 288 w 288"/>
              <a:gd name="T9" fmla="*/ 68 h 287"/>
              <a:gd name="T10" fmla="*/ 191 w 288"/>
              <a:gd name="T11" fmla="*/ 68 h 287"/>
              <a:gd name="T12" fmla="*/ 221 w 288"/>
              <a:gd name="T13" fmla="*/ 98 h 287"/>
              <a:gd name="T14" fmla="*/ 191 w 288"/>
              <a:gd name="T15" fmla="*/ 126 h 287"/>
              <a:gd name="T16" fmla="*/ 127 w 288"/>
              <a:gd name="T17" fmla="*/ 78 h 287"/>
              <a:gd name="T18" fmla="*/ 16 w 288"/>
              <a:gd name="T19" fmla="*/ 156 h 287"/>
              <a:gd name="T20" fmla="*/ 16 w 288"/>
              <a:gd name="T21" fmla="*/ 0 h 287"/>
              <a:gd name="T22" fmla="*/ 0 w 288"/>
              <a:gd name="T23" fmla="*/ 0 h 287"/>
              <a:gd name="T24" fmla="*/ 0 w 288"/>
              <a:gd name="T25" fmla="*/ 287 h 287"/>
              <a:gd name="T26" fmla="*/ 288 w 288"/>
              <a:gd name="T27" fmla="*/ 287 h 287"/>
              <a:gd name="T28" fmla="*/ 288 w 288"/>
              <a:gd name="T29" fmla="*/ 271 h 287"/>
              <a:gd name="T30" fmla="*/ 119 w 288"/>
              <a:gd name="T31" fmla="*/ 146 h 287"/>
              <a:gd name="T32" fmla="*/ 119 w 288"/>
              <a:gd name="T33" fmla="*/ 268 h 287"/>
              <a:gd name="T34" fmla="*/ 67 w 288"/>
              <a:gd name="T35" fmla="*/ 268 h 287"/>
              <a:gd name="T36" fmla="*/ 69 w 288"/>
              <a:gd name="T37" fmla="*/ 182 h 287"/>
              <a:gd name="T38" fmla="*/ 119 w 288"/>
              <a:gd name="T39" fmla="*/ 146 h 287"/>
              <a:gd name="T40" fmla="*/ 135 w 288"/>
              <a:gd name="T41" fmla="*/ 146 h 287"/>
              <a:gd name="T42" fmla="*/ 185 w 288"/>
              <a:gd name="T43" fmla="*/ 184 h 287"/>
              <a:gd name="T44" fmla="*/ 185 w 288"/>
              <a:gd name="T45" fmla="*/ 271 h 287"/>
              <a:gd name="T46" fmla="*/ 135 w 288"/>
              <a:gd name="T47" fmla="*/ 268 h 287"/>
              <a:gd name="T48" fmla="*/ 135 w 288"/>
              <a:gd name="T49" fmla="*/ 146 h 287"/>
              <a:gd name="T50" fmla="*/ 203 w 288"/>
              <a:gd name="T51" fmla="*/ 186 h 287"/>
              <a:gd name="T52" fmla="*/ 253 w 288"/>
              <a:gd name="T53" fmla="*/ 136 h 287"/>
              <a:gd name="T54" fmla="*/ 253 w 288"/>
              <a:gd name="T55" fmla="*/ 271 h 287"/>
              <a:gd name="T56" fmla="*/ 203 w 288"/>
              <a:gd name="T57" fmla="*/ 271 h 287"/>
              <a:gd name="T58" fmla="*/ 203 w 288"/>
              <a:gd name="T59" fmla="*/ 186 h 287"/>
              <a:gd name="T60" fmla="*/ 127 w 288"/>
              <a:gd name="T61" fmla="*/ 98 h 287"/>
              <a:gd name="T62" fmla="*/ 193 w 288"/>
              <a:gd name="T63" fmla="*/ 148 h 287"/>
              <a:gd name="T64" fmla="*/ 245 w 288"/>
              <a:gd name="T65" fmla="*/ 98 h 287"/>
              <a:gd name="T66" fmla="*/ 231 w 288"/>
              <a:gd name="T67" fmla="*/ 84 h 287"/>
              <a:gd name="T68" fmla="*/ 269 w 288"/>
              <a:gd name="T69" fmla="*/ 84 h 287"/>
              <a:gd name="T70" fmla="*/ 269 w 288"/>
              <a:gd name="T71" fmla="*/ 122 h 287"/>
              <a:gd name="T72" fmla="*/ 257 w 288"/>
              <a:gd name="T73" fmla="*/ 110 h 287"/>
              <a:gd name="T74" fmla="*/ 195 w 288"/>
              <a:gd name="T75" fmla="*/ 170 h 287"/>
              <a:gd name="T76" fmla="*/ 127 w 288"/>
              <a:gd name="T77" fmla="*/ 120 h 287"/>
              <a:gd name="T78" fmla="*/ 16 w 288"/>
              <a:gd name="T79" fmla="*/ 198 h 287"/>
              <a:gd name="T80" fmla="*/ 16 w 288"/>
              <a:gd name="T81" fmla="*/ 176 h 287"/>
              <a:gd name="T82" fmla="*/ 127 w 288"/>
              <a:gd name="T83" fmla="*/ 98 h 287"/>
              <a:gd name="T84" fmla="*/ 16 w 288"/>
              <a:gd name="T85" fmla="*/ 218 h 287"/>
              <a:gd name="T86" fmla="*/ 51 w 288"/>
              <a:gd name="T87" fmla="*/ 194 h 287"/>
              <a:gd name="T88" fmla="*/ 51 w 288"/>
              <a:gd name="T89" fmla="*/ 268 h 287"/>
              <a:gd name="T90" fmla="*/ 16 w 288"/>
              <a:gd name="T91" fmla="*/ 268 h 287"/>
              <a:gd name="T92" fmla="*/ 16 w 288"/>
              <a:gd name="T93" fmla="*/ 218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8" h="287">
                <a:moveTo>
                  <a:pt x="288" y="271"/>
                </a:moveTo>
                <a:lnTo>
                  <a:pt x="269" y="271"/>
                </a:lnTo>
                <a:lnTo>
                  <a:pt x="269" y="146"/>
                </a:lnTo>
                <a:lnTo>
                  <a:pt x="288" y="164"/>
                </a:lnTo>
                <a:lnTo>
                  <a:pt x="288" y="68"/>
                </a:lnTo>
                <a:lnTo>
                  <a:pt x="191" y="68"/>
                </a:lnTo>
                <a:lnTo>
                  <a:pt x="221" y="98"/>
                </a:lnTo>
                <a:lnTo>
                  <a:pt x="191" y="126"/>
                </a:lnTo>
                <a:lnTo>
                  <a:pt x="127" y="78"/>
                </a:lnTo>
                <a:lnTo>
                  <a:pt x="16" y="156"/>
                </a:lnTo>
                <a:lnTo>
                  <a:pt x="16" y="0"/>
                </a:lnTo>
                <a:lnTo>
                  <a:pt x="0" y="0"/>
                </a:lnTo>
                <a:lnTo>
                  <a:pt x="0" y="287"/>
                </a:lnTo>
                <a:lnTo>
                  <a:pt x="288" y="287"/>
                </a:lnTo>
                <a:lnTo>
                  <a:pt x="288" y="271"/>
                </a:lnTo>
                <a:close/>
                <a:moveTo>
                  <a:pt x="119" y="146"/>
                </a:moveTo>
                <a:lnTo>
                  <a:pt x="119" y="268"/>
                </a:lnTo>
                <a:lnTo>
                  <a:pt x="67" y="268"/>
                </a:lnTo>
                <a:lnTo>
                  <a:pt x="69" y="182"/>
                </a:lnTo>
                <a:lnTo>
                  <a:pt x="119" y="146"/>
                </a:lnTo>
                <a:close/>
                <a:moveTo>
                  <a:pt x="135" y="146"/>
                </a:moveTo>
                <a:lnTo>
                  <a:pt x="185" y="184"/>
                </a:lnTo>
                <a:lnTo>
                  <a:pt x="185" y="271"/>
                </a:lnTo>
                <a:lnTo>
                  <a:pt x="135" y="268"/>
                </a:lnTo>
                <a:lnTo>
                  <a:pt x="135" y="146"/>
                </a:lnTo>
                <a:close/>
                <a:moveTo>
                  <a:pt x="203" y="186"/>
                </a:moveTo>
                <a:lnTo>
                  <a:pt x="253" y="136"/>
                </a:lnTo>
                <a:lnTo>
                  <a:pt x="253" y="271"/>
                </a:lnTo>
                <a:lnTo>
                  <a:pt x="203" y="271"/>
                </a:lnTo>
                <a:lnTo>
                  <a:pt x="203" y="186"/>
                </a:lnTo>
                <a:close/>
                <a:moveTo>
                  <a:pt x="127" y="98"/>
                </a:moveTo>
                <a:lnTo>
                  <a:pt x="193" y="148"/>
                </a:lnTo>
                <a:lnTo>
                  <a:pt x="245" y="98"/>
                </a:lnTo>
                <a:lnTo>
                  <a:pt x="231" y="84"/>
                </a:lnTo>
                <a:lnTo>
                  <a:pt x="269" y="84"/>
                </a:lnTo>
                <a:lnTo>
                  <a:pt x="269" y="122"/>
                </a:lnTo>
                <a:lnTo>
                  <a:pt x="257" y="110"/>
                </a:lnTo>
                <a:lnTo>
                  <a:pt x="195" y="170"/>
                </a:lnTo>
                <a:lnTo>
                  <a:pt x="127" y="120"/>
                </a:lnTo>
                <a:lnTo>
                  <a:pt x="16" y="198"/>
                </a:lnTo>
                <a:lnTo>
                  <a:pt x="16" y="176"/>
                </a:lnTo>
                <a:lnTo>
                  <a:pt x="127" y="98"/>
                </a:lnTo>
                <a:close/>
                <a:moveTo>
                  <a:pt x="16" y="218"/>
                </a:moveTo>
                <a:lnTo>
                  <a:pt x="51" y="194"/>
                </a:lnTo>
                <a:lnTo>
                  <a:pt x="51" y="268"/>
                </a:lnTo>
                <a:lnTo>
                  <a:pt x="16" y="268"/>
                </a:lnTo>
                <a:lnTo>
                  <a:pt x="16" y="2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130" name="Grupo 129"/>
          <p:cNvGrpSpPr/>
          <p:nvPr/>
        </p:nvGrpSpPr>
        <p:grpSpPr>
          <a:xfrm>
            <a:off x="4056857" y="2621625"/>
            <a:ext cx="449263" cy="509587"/>
            <a:chOff x="3989388" y="2465387"/>
            <a:chExt cx="449263" cy="509587"/>
          </a:xfrm>
        </p:grpSpPr>
        <p:sp>
          <p:nvSpPr>
            <p:cNvPr id="121" name="Freeform 89"/>
            <p:cNvSpPr>
              <a:spLocks noEditPoints="1"/>
            </p:cNvSpPr>
            <p:nvPr/>
          </p:nvSpPr>
          <p:spPr bwMode="auto">
            <a:xfrm>
              <a:off x="3989388" y="2465387"/>
              <a:ext cx="449263" cy="509587"/>
            </a:xfrm>
            <a:custGeom>
              <a:avLst/>
              <a:gdLst>
                <a:gd name="T0" fmla="*/ 119 w 141"/>
                <a:gd name="T1" fmla="*/ 38 h 160"/>
                <a:gd name="T2" fmla="*/ 126 w 141"/>
                <a:gd name="T3" fmla="*/ 31 h 160"/>
                <a:gd name="T4" fmla="*/ 133 w 141"/>
                <a:gd name="T5" fmla="*/ 38 h 160"/>
                <a:gd name="T6" fmla="*/ 139 w 141"/>
                <a:gd name="T7" fmla="*/ 31 h 160"/>
                <a:gd name="T8" fmla="*/ 119 w 141"/>
                <a:gd name="T9" fmla="*/ 11 h 160"/>
                <a:gd name="T10" fmla="*/ 113 w 141"/>
                <a:gd name="T11" fmla="*/ 18 h 160"/>
                <a:gd name="T12" fmla="*/ 119 w 141"/>
                <a:gd name="T13" fmla="*/ 24 h 160"/>
                <a:gd name="T14" fmla="*/ 111 w 141"/>
                <a:gd name="T15" fmla="*/ 32 h 160"/>
                <a:gd name="T16" fmla="*/ 84 w 141"/>
                <a:gd name="T17" fmla="*/ 20 h 160"/>
                <a:gd name="T18" fmla="*/ 84 w 141"/>
                <a:gd name="T19" fmla="*/ 9 h 160"/>
                <a:gd name="T20" fmla="*/ 94 w 141"/>
                <a:gd name="T21" fmla="*/ 9 h 160"/>
                <a:gd name="T22" fmla="*/ 94 w 141"/>
                <a:gd name="T23" fmla="*/ 0 h 160"/>
                <a:gd name="T24" fmla="*/ 47 w 141"/>
                <a:gd name="T25" fmla="*/ 0 h 160"/>
                <a:gd name="T26" fmla="*/ 47 w 141"/>
                <a:gd name="T27" fmla="*/ 9 h 160"/>
                <a:gd name="T28" fmla="*/ 56 w 141"/>
                <a:gd name="T29" fmla="*/ 9 h 160"/>
                <a:gd name="T30" fmla="*/ 56 w 141"/>
                <a:gd name="T31" fmla="*/ 20 h 160"/>
                <a:gd name="T32" fmla="*/ 29 w 141"/>
                <a:gd name="T33" fmla="*/ 32 h 160"/>
                <a:gd name="T34" fmla="*/ 21 w 141"/>
                <a:gd name="T35" fmla="*/ 24 h 160"/>
                <a:gd name="T36" fmla="*/ 28 w 141"/>
                <a:gd name="T37" fmla="*/ 18 h 160"/>
                <a:gd name="T38" fmla="*/ 21 w 141"/>
                <a:gd name="T39" fmla="*/ 11 h 160"/>
                <a:gd name="T40" fmla="*/ 1 w 141"/>
                <a:gd name="T41" fmla="*/ 31 h 160"/>
                <a:gd name="T42" fmla="*/ 8 w 141"/>
                <a:gd name="T43" fmla="*/ 37 h 160"/>
                <a:gd name="T44" fmla="*/ 14 w 141"/>
                <a:gd name="T45" fmla="*/ 31 h 160"/>
                <a:gd name="T46" fmla="*/ 22 w 141"/>
                <a:gd name="T47" fmla="*/ 38 h 160"/>
                <a:gd name="T48" fmla="*/ 0 w 141"/>
                <a:gd name="T49" fmla="*/ 89 h 160"/>
                <a:gd name="T50" fmla="*/ 70 w 141"/>
                <a:gd name="T51" fmla="*/ 160 h 160"/>
                <a:gd name="T52" fmla="*/ 141 w 141"/>
                <a:gd name="T53" fmla="*/ 89 h 160"/>
                <a:gd name="T54" fmla="*/ 119 w 141"/>
                <a:gd name="T55" fmla="*/ 38 h 160"/>
                <a:gd name="T56" fmla="*/ 66 w 141"/>
                <a:gd name="T57" fmla="*/ 9 h 160"/>
                <a:gd name="T58" fmla="*/ 75 w 141"/>
                <a:gd name="T59" fmla="*/ 9 h 160"/>
                <a:gd name="T60" fmla="*/ 75 w 141"/>
                <a:gd name="T61" fmla="*/ 19 h 160"/>
                <a:gd name="T62" fmla="*/ 70 w 141"/>
                <a:gd name="T63" fmla="*/ 19 h 160"/>
                <a:gd name="T64" fmla="*/ 66 w 141"/>
                <a:gd name="T65" fmla="*/ 19 h 160"/>
                <a:gd name="T66" fmla="*/ 66 w 141"/>
                <a:gd name="T67" fmla="*/ 9 h 160"/>
                <a:gd name="T68" fmla="*/ 70 w 141"/>
                <a:gd name="T69" fmla="*/ 151 h 160"/>
                <a:gd name="T70" fmla="*/ 9 w 141"/>
                <a:gd name="T71" fmla="*/ 89 h 160"/>
                <a:gd name="T72" fmla="*/ 70 w 141"/>
                <a:gd name="T73" fmla="*/ 28 h 160"/>
                <a:gd name="T74" fmla="*/ 131 w 141"/>
                <a:gd name="T75" fmla="*/ 89 h 160"/>
                <a:gd name="T76" fmla="*/ 70 w 141"/>
                <a:gd name="T77" fmla="*/ 151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41" h="160">
                  <a:moveTo>
                    <a:pt x="119" y="38"/>
                  </a:moveTo>
                  <a:cubicBezTo>
                    <a:pt x="126" y="31"/>
                    <a:pt x="126" y="31"/>
                    <a:pt x="126" y="31"/>
                  </a:cubicBezTo>
                  <a:cubicBezTo>
                    <a:pt x="133" y="38"/>
                    <a:pt x="133" y="38"/>
                    <a:pt x="133" y="38"/>
                  </a:cubicBezTo>
                  <a:cubicBezTo>
                    <a:pt x="139" y="31"/>
                    <a:pt x="139" y="31"/>
                    <a:pt x="139" y="31"/>
                  </a:cubicBezTo>
                  <a:cubicBezTo>
                    <a:pt x="119" y="11"/>
                    <a:pt x="119" y="11"/>
                    <a:pt x="119" y="11"/>
                  </a:cubicBezTo>
                  <a:cubicBezTo>
                    <a:pt x="113" y="18"/>
                    <a:pt x="113" y="18"/>
                    <a:pt x="113" y="18"/>
                  </a:cubicBezTo>
                  <a:cubicBezTo>
                    <a:pt x="119" y="24"/>
                    <a:pt x="119" y="24"/>
                    <a:pt x="119" y="24"/>
                  </a:cubicBezTo>
                  <a:cubicBezTo>
                    <a:pt x="111" y="32"/>
                    <a:pt x="111" y="32"/>
                    <a:pt x="111" y="32"/>
                  </a:cubicBezTo>
                  <a:cubicBezTo>
                    <a:pt x="103" y="26"/>
                    <a:pt x="94" y="22"/>
                    <a:pt x="84" y="20"/>
                  </a:cubicBezTo>
                  <a:cubicBezTo>
                    <a:pt x="84" y="9"/>
                    <a:pt x="84" y="9"/>
                    <a:pt x="84" y="9"/>
                  </a:cubicBezTo>
                  <a:cubicBezTo>
                    <a:pt x="94" y="9"/>
                    <a:pt x="94" y="9"/>
                    <a:pt x="94" y="9"/>
                  </a:cubicBezTo>
                  <a:cubicBezTo>
                    <a:pt x="94" y="0"/>
                    <a:pt x="94" y="0"/>
                    <a:pt x="94" y="0"/>
                  </a:cubicBezTo>
                  <a:cubicBezTo>
                    <a:pt x="47" y="0"/>
                    <a:pt x="47" y="0"/>
                    <a:pt x="47" y="0"/>
                  </a:cubicBezTo>
                  <a:cubicBezTo>
                    <a:pt x="47" y="9"/>
                    <a:pt x="47" y="9"/>
                    <a:pt x="47" y="9"/>
                  </a:cubicBezTo>
                  <a:cubicBezTo>
                    <a:pt x="56" y="9"/>
                    <a:pt x="56" y="9"/>
                    <a:pt x="56" y="9"/>
                  </a:cubicBezTo>
                  <a:cubicBezTo>
                    <a:pt x="56" y="20"/>
                    <a:pt x="56" y="20"/>
                    <a:pt x="56" y="20"/>
                  </a:cubicBezTo>
                  <a:cubicBezTo>
                    <a:pt x="46" y="22"/>
                    <a:pt x="37" y="26"/>
                    <a:pt x="29" y="32"/>
                  </a:cubicBezTo>
                  <a:cubicBezTo>
                    <a:pt x="21" y="24"/>
                    <a:pt x="21" y="24"/>
                    <a:pt x="21" y="24"/>
                  </a:cubicBezTo>
                  <a:cubicBezTo>
                    <a:pt x="28" y="18"/>
                    <a:pt x="28" y="18"/>
                    <a:pt x="28" y="18"/>
                  </a:cubicBezTo>
                  <a:cubicBezTo>
                    <a:pt x="21" y="11"/>
                    <a:pt x="21" y="11"/>
                    <a:pt x="21" y="11"/>
                  </a:cubicBezTo>
                  <a:cubicBezTo>
                    <a:pt x="1" y="31"/>
                    <a:pt x="1" y="31"/>
                    <a:pt x="1" y="31"/>
                  </a:cubicBezTo>
                  <a:cubicBezTo>
                    <a:pt x="8" y="37"/>
                    <a:pt x="8" y="37"/>
                    <a:pt x="8" y="37"/>
                  </a:cubicBezTo>
                  <a:cubicBezTo>
                    <a:pt x="14" y="31"/>
                    <a:pt x="14" y="31"/>
                    <a:pt x="14" y="31"/>
                  </a:cubicBezTo>
                  <a:cubicBezTo>
                    <a:pt x="22" y="38"/>
                    <a:pt x="22" y="38"/>
                    <a:pt x="22" y="38"/>
                  </a:cubicBezTo>
                  <a:cubicBezTo>
                    <a:pt x="8" y="51"/>
                    <a:pt x="0" y="69"/>
                    <a:pt x="0" y="89"/>
                  </a:cubicBezTo>
                  <a:cubicBezTo>
                    <a:pt x="0" y="128"/>
                    <a:pt x="31" y="160"/>
                    <a:pt x="70" y="160"/>
                  </a:cubicBezTo>
                  <a:cubicBezTo>
                    <a:pt x="109" y="160"/>
                    <a:pt x="141" y="128"/>
                    <a:pt x="141" y="89"/>
                  </a:cubicBezTo>
                  <a:cubicBezTo>
                    <a:pt x="141" y="70"/>
                    <a:pt x="133" y="52"/>
                    <a:pt x="119" y="38"/>
                  </a:cubicBezTo>
                  <a:close/>
                  <a:moveTo>
                    <a:pt x="66" y="9"/>
                  </a:moveTo>
                  <a:cubicBezTo>
                    <a:pt x="75" y="9"/>
                    <a:pt x="75" y="9"/>
                    <a:pt x="75" y="9"/>
                  </a:cubicBezTo>
                  <a:cubicBezTo>
                    <a:pt x="75" y="19"/>
                    <a:pt x="75" y="19"/>
                    <a:pt x="75" y="19"/>
                  </a:cubicBezTo>
                  <a:cubicBezTo>
                    <a:pt x="73" y="19"/>
                    <a:pt x="72" y="19"/>
                    <a:pt x="70" y="19"/>
                  </a:cubicBezTo>
                  <a:cubicBezTo>
                    <a:pt x="69" y="19"/>
                    <a:pt x="67" y="19"/>
                    <a:pt x="66" y="19"/>
                  </a:cubicBezTo>
                  <a:lnTo>
                    <a:pt x="66" y="9"/>
                  </a:lnTo>
                  <a:close/>
                  <a:moveTo>
                    <a:pt x="70" y="151"/>
                  </a:moveTo>
                  <a:cubicBezTo>
                    <a:pt x="37" y="151"/>
                    <a:pt x="9" y="123"/>
                    <a:pt x="9" y="89"/>
                  </a:cubicBezTo>
                  <a:cubicBezTo>
                    <a:pt x="9" y="56"/>
                    <a:pt x="37" y="28"/>
                    <a:pt x="70" y="28"/>
                  </a:cubicBezTo>
                  <a:cubicBezTo>
                    <a:pt x="104" y="28"/>
                    <a:pt x="131" y="56"/>
                    <a:pt x="131" y="89"/>
                  </a:cubicBezTo>
                  <a:cubicBezTo>
                    <a:pt x="131" y="123"/>
                    <a:pt x="104" y="151"/>
                    <a:pt x="70" y="15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90"/>
            <p:cNvSpPr>
              <a:spLocks noEditPoints="1"/>
            </p:cNvSpPr>
            <p:nvPr/>
          </p:nvSpPr>
          <p:spPr bwMode="auto">
            <a:xfrm>
              <a:off x="4167188" y="2586037"/>
              <a:ext cx="90488" cy="209550"/>
            </a:xfrm>
            <a:custGeom>
              <a:avLst/>
              <a:gdLst>
                <a:gd name="T0" fmla="*/ 19 w 28"/>
                <a:gd name="T1" fmla="*/ 38 h 66"/>
                <a:gd name="T2" fmla="*/ 19 w 28"/>
                <a:gd name="T3" fmla="*/ 0 h 66"/>
                <a:gd name="T4" fmla="*/ 10 w 28"/>
                <a:gd name="T5" fmla="*/ 0 h 66"/>
                <a:gd name="T6" fmla="*/ 10 w 28"/>
                <a:gd name="T7" fmla="*/ 38 h 66"/>
                <a:gd name="T8" fmla="*/ 0 w 28"/>
                <a:gd name="T9" fmla="*/ 51 h 66"/>
                <a:gd name="T10" fmla="*/ 14 w 28"/>
                <a:gd name="T11" fmla="*/ 65 h 66"/>
                <a:gd name="T12" fmla="*/ 28 w 28"/>
                <a:gd name="T13" fmla="*/ 51 h 66"/>
                <a:gd name="T14" fmla="*/ 19 w 28"/>
                <a:gd name="T15" fmla="*/ 38 h 66"/>
                <a:gd name="T16" fmla="*/ 14 w 28"/>
                <a:gd name="T17" fmla="*/ 56 h 66"/>
                <a:gd name="T18" fmla="*/ 10 w 28"/>
                <a:gd name="T19" fmla="*/ 51 h 66"/>
                <a:gd name="T20" fmla="*/ 14 w 28"/>
                <a:gd name="T21" fmla="*/ 47 h 66"/>
                <a:gd name="T22" fmla="*/ 19 w 28"/>
                <a:gd name="T23" fmla="*/ 51 h 66"/>
                <a:gd name="T24" fmla="*/ 14 w 28"/>
                <a:gd name="T25" fmla="*/ 56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8" h="66">
                  <a:moveTo>
                    <a:pt x="19" y="38"/>
                  </a:moveTo>
                  <a:cubicBezTo>
                    <a:pt x="19" y="0"/>
                    <a:pt x="19" y="0"/>
                    <a:pt x="19" y="0"/>
                  </a:cubicBezTo>
                  <a:cubicBezTo>
                    <a:pt x="10" y="0"/>
                    <a:pt x="10" y="0"/>
                    <a:pt x="10" y="0"/>
                  </a:cubicBezTo>
                  <a:cubicBezTo>
                    <a:pt x="10" y="38"/>
                    <a:pt x="10" y="38"/>
                    <a:pt x="10" y="38"/>
                  </a:cubicBezTo>
                  <a:cubicBezTo>
                    <a:pt x="4" y="40"/>
                    <a:pt x="0" y="45"/>
                    <a:pt x="0" y="51"/>
                  </a:cubicBezTo>
                  <a:cubicBezTo>
                    <a:pt x="0" y="59"/>
                    <a:pt x="6" y="65"/>
                    <a:pt x="14" y="65"/>
                  </a:cubicBezTo>
                  <a:cubicBezTo>
                    <a:pt x="22" y="66"/>
                    <a:pt x="28" y="59"/>
                    <a:pt x="28" y="51"/>
                  </a:cubicBezTo>
                  <a:cubicBezTo>
                    <a:pt x="28" y="45"/>
                    <a:pt x="24" y="40"/>
                    <a:pt x="19" y="38"/>
                  </a:cubicBezTo>
                  <a:close/>
                  <a:moveTo>
                    <a:pt x="14" y="56"/>
                  </a:moveTo>
                  <a:cubicBezTo>
                    <a:pt x="12" y="56"/>
                    <a:pt x="10" y="54"/>
                    <a:pt x="10" y="51"/>
                  </a:cubicBezTo>
                  <a:cubicBezTo>
                    <a:pt x="10" y="49"/>
                    <a:pt x="12" y="47"/>
                    <a:pt x="14" y="47"/>
                  </a:cubicBezTo>
                  <a:cubicBezTo>
                    <a:pt x="17" y="47"/>
                    <a:pt x="19" y="49"/>
                    <a:pt x="19" y="51"/>
                  </a:cubicBezTo>
                  <a:cubicBezTo>
                    <a:pt x="19" y="54"/>
                    <a:pt x="17" y="56"/>
                    <a:pt x="14" y="5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Rectangle 91"/>
            <p:cNvSpPr>
              <a:spLocks noChangeArrowheads="1"/>
            </p:cNvSpPr>
            <p:nvPr/>
          </p:nvSpPr>
          <p:spPr bwMode="auto">
            <a:xfrm>
              <a:off x="4197350" y="2884487"/>
              <a:ext cx="31750" cy="30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Rectangle 92"/>
            <p:cNvSpPr>
              <a:spLocks noChangeArrowheads="1"/>
            </p:cNvSpPr>
            <p:nvPr/>
          </p:nvSpPr>
          <p:spPr bwMode="auto">
            <a:xfrm>
              <a:off x="4049713" y="2735262"/>
              <a:ext cx="28575" cy="28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Rectangle 93"/>
            <p:cNvSpPr>
              <a:spLocks noChangeArrowheads="1"/>
            </p:cNvSpPr>
            <p:nvPr/>
          </p:nvSpPr>
          <p:spPr bwMode="auto">
            <a:xfrm>
              <a:off x="4346575" y="2735262"/>
              <a:ext cx="31750" cy="285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94"/>
            <p:cNvSpPr>
              <a:spLocks/>
            </p:cNvSpPr>
            <p:nvPr/>
          </p:nvSpPr>
          <p:spPr bwMode="auto">
            <a:xfrm>
              <a:off x="4084638" y="2833687"/>
              <a:ext cx="44450" cy="41275"/>
            </a:xfrm>
            <a:custGeom>
              <a:avLst/>
              <a:gdLst>
                <a:gd name="T0" fmla="*/ 14 w 28"/>
                <a:gd name="T1" fmla="*/ 26 h 26"/>
                <a:gd name="T2" fmla="*/ 0 w 28"/>
                <a:gd name="T3" fmla="*/ 14 h 26"/>
                <a:gd name="T4" fmla="*/ 14 w 28"/>
                <a:gd name="T5" fmla="*/ 0 h 26"/>
                <a:gd name="T6" fmla="*/ 28 w 28"/>
                <a:gd name="T7" fmla="*/ 14 h 26"/>
                <a:gd name="T8" fmla="*/ 14 w 28"/>
                <a:gd name="T9" fmla="*/ 26 h 26"/>
              </a:gdLst>
              <a:ahLst/>
              <a:cxnLst>
                <a:cxn ang="0">
                  <a:pos x="T0" y="T1"/>
                </a:cxn>
                <a:cxn ang="0">
                  <a:pos x="T2" y="T3"/>
                </a:cxn>
                <a:cxn ang="0">
                  <a:pos x="T4" y="T5"/>
                </a:cxn>
                <a:cxn ang="0">
                  <a:pos x="T6" y="T7"/>
                </a:cxn>
                <a:cxn ang="0">
                  <a:pos x="T8" y="T9"/>
                </a:cxn>
              </a:cxnLst>
              <a:rect l="0" t="0" r="r" b="b"/>
              <a:pathLst>
                <a:path w="28" h="26">
                  <a:moveTo>
                    <a:pt x="14" y="26"/>
                  </a:moveTo>
                  <a:lnTo>
                    <a:pt x="0" y="14"/>
                  </a:lnTo>
                  <a:lnTo>
                    <a:pt x="14" y="0"/>
                  </a:lnTo>
                  <a:lnTo>
                    <a:pt x="28" y="14"/>
                  </a:lnTo>
                  <a:lnTo>
                    <a:pt x="14" y="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95"/>
            <p:cNvSpPr>
              <a:spLocks/>
            </p:cNvSpPr>
            <p:nvPr/>
          </p:nvSpPr>
          <p:spPr bwMode="auto">
            <a:xfrm>
              <a:off x="4298950" y="2624137"/>
              <a:ext cx="41275" cy="41275"/>
            </a:xfrm>
            <a:custGeom>
              <a:avLst/>
              <a:gdLst>
                <a:gd name="T0" fmla="*/ 12 w 26"/>
                <a:gd name="T1" fmla="*/ 26 h 26"/>
                <a:gd name="T2" fmla="*/ 0 w 26"/>
                <a:gd name="T3" fmla="*/ 12 h 26"/>
                <a:gd name="T4" fmla="*/ 12 w 26"/>
                <a:gd name="T5" fmla="*/ 0 h 26"/>
                <a:gd name="T6" fmla="*/ 26 w 26"/>
                <a:gd name="T7" fmla="*/ 12 h 26"/>
                <a:gd name="T8" fmla="*/ 12 w 26"/>
                <a:gd name="T9" fmla="*/ 26 h 26"/>
              </a:gdLst>
              <a:ahLst/>
              <a:cxnLst>
                <a:cxn ang="0">
                  <a:pos x="T0" y="T1"/>
                </a:cxn>
                <a:cxn ang="0">
                  <a:pos x="T2" y="T3"/>
                </a:cxn>
                <a:cxn ang="0">
                  <a:pos x="T4" y="T5"/>
                </a:cxn>
                <a:cxn ang="0">
                  <a:pos x="T6" y="T7"/>
                </a:cxn>
                <a:cxn ang="0">
                  <a:pos x="T8" y="T9"/>
                </a:cxn>
              </a:cxnLst>
              <a:rect l="0" t="0" r="r" b="b"/>
              <a:pathLst>
                <a:path w="26" h="26">
                  <a:moveTo>
                    <a:pt x="12" y="26"/>
                  </a:moveTo>
                  <a:lnTo>
                    <a:pt x="0" y="12"/>
                  </a:lnTo>
                  <a:lnTo>
                    <a:pt x="12" y="0"/>
                  </a:lnTo>
                  <a:lnTo>
                    <a:pt x="26" y="12"/>
                  </a:lnTo>
                  <a:lnTo>
                    <a:pt x="12" y="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96"/>
            <p:cNvSpPr>
              <a:spLocks/>
            </p:cNvSpPr>
            <p:nvPr/>
          </p:nvSpPr>
          <p:spPr bwMode="auto">
            <a:xfrm>
              <a:off x="4298950" y="2833687"/>
              <a:ext cx="41275" cy="41275"/>
            </a:xfrm>
            <a:custGeom>
              <a:avLst/>
              <a:gdLst>
                <a:gd name="T0" fmla="*/ 12 w 26"/>
                <a:gd name="T1" fmla="*/ 26 h 26"/>
                <a:gd name="T2" fmla="*/ 0 w 26"/>
                <a:gd name="T3" fmla="*/ 14 h 26"/>
                <a:gd name="T4" fmla="*/ 12 w 26"/>
                <a:gd name="T5" fmla="*/ 0 h 26"/>
                <a:gd name="T6" fmla="*/ 26 w 26"/>
                <a:gd name="T7" fmla="*/ 14 h 26"/>
                <a:gd name="T8" fmla="*/ 12 w 26"/>
                <a:gd name="T9" fmla="*/ 26 h 26"/>
              </a:gdLst>
              <a:ahLst/>
              <a:cxnLst>
                <a:cxn ang="0">
                  <a:pos x="T0" y="T1"/>
                </a:cxn>
                <a:cxn ang="0">
                  <a:pos x="T2" y="T3"/>
                </a:cxn>
                <a:cxn ang="0">
                  <a:pos x="T4" y="T5"/>
                </a:cxn>
                <a:cxn ang="0">
                  <a:pos x="T6" y="T7"/>
                </a:cxn>
                <a:cxn ang="0">
                  <a:pos x="T8" y="T9"/>
                </a:cxn>
              </a:cxnLst>
              <a:rect l="0" t="0" r="r" b="b"/>
              <a:pathLst>
                <a:path w="26" h="26">
                  <a:moveTo>
                    <a:pt x="12" y="26"/>
                  </a:moveTo>
                  <a:lnTo>
                    <a:pt x="0" y="14"/>
                  </a:lnTo>
                  <a:lnTo>
                    <a:pt x="12" y="0"/>
                  </a:lnTo>
                  <a:lnTo>
                    <a:pt x="26" y="14"/>
                  </a:lnTo>
                  <a:lnTo>
                    <a:pt x="12" y="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97"/>
            <p:cNvSpPr>
              <a:spLocks/>
            </p:cNvSpPr>
            <p:nvPr/>
          </p:nvSpPr>
          <p:spPr bwMode="auto">
            <a:xfrm>
              <a:off x="4084638" y="2624137"/>
              <a:ext cx="44450" cy="41275"/>
            </a:xfrm>
            <a:custGeom>
              <a:avLst/>
              <a:gdLst>
                <a:gd name="T0" fmla="*/ 14 w 28"/>
                <a:gd name="T1" fmla="*/ 26 h 26"/>
                <a:gd name="T2" fmla="*/ 0 w 28"/>
                <a:gd name="T3" fmla="*/ 12 h 26"/>
                <a:gd name="T4" fmla="*/ 14 w 28"/>
                <a:gd name="T5" fmla="*/ 0 h 26"/>
                <a:gd name="T6" fmla="*/ 28 w 28"/>
                <a:gd name="T7" fmla="*/ 12 h 26"/>
                <a:gd name="T8" fmla="*/ 14 w 28"/>
                <a:gd name="T9" fmla="*/ 26 h 26"/>
              </a:gdLst>
              <a:ahLst/>
              <a:cxnLst>
                <a:cxn ang="0">
                  <a:pos x="T0" y="T1"/>
                </a:cxn>
                <a:cxn ang="0">
                  <a:pos x="T2" y="T3"/>
                </a:cxn>
                <a:cxn ang="0">
                  <a:pos x="T4" y="T5"/>
                </a:cxn>
                <a:cxn ang="0">
                  <a:pos x="T6" y="T7"/>
                </a:cxn>
                <a:cxn ang="0">
                  <a:pos x="T8" y="T9"/>
                </a:cxn>
              </a:cxnLst>
              <a:rect l="0" t="0" r="r" b="b"/>
              <a:pathLst>
                <a:path w="28" h="26">
                  <a:moveTo>
                    <a:pt x="14" y="26"/>
                  </a:moveTo>
                  <a:lnTo>
                    <a:pt x="0" y="12"/>
                  </a:lnTo>
                  <a:lnTo>
                    <a:pt x="14" y="0"/>
                  </a:lnTo>
                  <a:lnTo>
                    <a:pt x="28" y="12"/>
                  </a:lnTo>
                  <a:lnTo>
                    <a:pt x="14" y="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3" name="Grupo 132"/>
          <p:cNvGrpSpPr/>
          <p:nvPr/>
        </p:nvGrpSpPr>
        <p:grpSpPr>
          <a:xfrm>
            <a:off x="4044157" y="3818600"/>
            <a:ext cx="471488" cy="471487"/>
            <a:chOff x="3976688" y="3662362"/>
            <a:chExt cx="471488" cy="471487"/>
          </a:xfrm>
        </p:grpSpPr>
        <p:sp>
          <p:nvSpPr>
            <p:cNvPr id="131" name="Freeform 87"/>
            <p:cNvSpPr>
              <a:spLocks noEditPoints="1"/>
            </p:cNvSpPr>
            <p:nvPr/>
          </p:nvSpPr>
          <p:spPr bwMode="auto">
            <a:xfrm>
              <a:off x="3976688" y="3662362"/>
              <a:ext cx="471488" cy="471487"/>
            </a:xfrm>
            <a:custGeom>
              <a:avLst/>
              <a:gdLst>
                <a:gd name="T0" fmla="*/ 65 w 148"/>
                <a:gd name="T1" fmla="*/ 41 h 148"/>
                <a:gd name="T2" fmla="*/ 69 w 148"/>
                <a:gd name="T3" fmla="*/ 31 h 148"/>
                <a:gd name="T4" fmla="*/ 63 w 148"/>
                <a:gd name="T5" fmla="*/ 20 h 148"/>
                <a:gd name="T6" fmla="*/ 72 w 148"/>
                <a:gd name="T7" fmla="*/ 0 h 148"/>
                <a:gd name="T8" fmla="*/ 24 w 148"/>
                <a:gd name="T9" fmla="*/ 0 h 148"/>
                <a:gd name="T10" fmla="*/ 33 w 148"/>
                <a:gd name="T11" fmla="*/ 20 h 148"/>
                <a:gd name="T12" fmla="*/ 26 w 148"/>
                <a:gd name="T13" fmla="*/ 31 h 148"/>
                <a:gd name="T14" fmla="*/ 30 w 148"/>
                <a:gd name="T15" fmla="*/ 41 h 148"/>
                <a:gd name="T16" fmla="*/ 0 w 148"/>
                <a:gd name="T17" fmla="*/ 116 h 148"/>
                <a:gd name="T18" fmla="*/ 0 w 148"/>
                <a:gd name="T19" fmla="*/ 139 h 148"/>
                <a:gd name="T20" fmla="*/ 78 w 148"/>
                <a:gd name="T21" fmla="*/ 139 h 148"/>
                <a:gd name="T22" fmla="*/ 78 w 148"/>
                <a:gd name="T23" fmla="*/ 148 h 148"/>
                <a:gd name="T24" fmla="*/ 148 w 148"/>
                <a:gd name="T25" fmla="*/ 148 h 148"/>
                <a:gd name="T26" fmla="*/ 148 w 148"/>
                <a:gd name="T27" fmla="*/ 62 h 148"/>
                <a:gd name="T28" fmla="*/ 83 w 148"/>
                <a:gd name="T29" fmla="*/ 62 h 148"/>
                <a:gd name="T30" fmla="*/ 65 w 148"/>
                <a:gd name="T31" fmla="*/ 41 h 148"/>
                <a:gd name="T32" fmla="*/ 39 w 148"/>
                <a:gd name="T33" fmla="*/ 36 h 148"/>
                <a:gd name="T34" fmla="*/ 35 w 148"/>
                <a:gd name="T35" fmla="*/ 31 h 148"/>
                <a:gd name="T36" fmla="*/ 39 w 148"/>
                <a:gd name="T37" fmla="*/ 27 h 148"/>
                <a:gd name="T38" fmla="*/ 57 w 148"/>
                <a:gd name="T39" fmla="*/ 27 h 148"/>
                <a:gd name="T40" fmla="*/ 61 w 148"/>
                <a:gd name="T41" fmla="*/ 31 h 148"/>
                <a:gd name="T42" fmla="*/ 57 w 148"/>
                <a:gd name="T43" fmla="*/ 36 h 148"/>
                <a:gd name="T44" fmla="*/ 39 w 148"/>
                <a:gd name="T45" fmla="*/ 36 h 148"/>
                <a:gd name="T46" fmla="*/ 58 w 148"/>
                <a:gd name="T47" fmla="*/ 9 h 148"/>
                <a:gd name="T48" fmla="*/ 54 w 148"/>
                <a:gd name="T49" fmla="*/ 18 h 148"/>
                <a:gd name="T50" fmla="*/ 42 w 148"/>
                <a:gd name="T51" fmla="*/ 18 h 148"/>
                <a:gd name="T52" fmla="*/ 37 w 148"/>
                <a:gd name="T53" fmla="*/ 9 h 148"/>
                <a:gd name="T54" fmla="*/ 58 w 148"/>
                <a:gd name="T55" fmla="*/ 9 h 148"/>
                <a:gd name="T56" fmla="*/ 9 w 148"/>
                <a:gd name="T57" fmla="*/ 131 h 148"/>
                <a:gd name="T58" fmla="*/ 9 w 148"/>
                <a:gd name="T59" fmla="*/ 116 h 148"/>
                <a:gd name="T60" fmla="*/ 40 w 148"/>
                <a:gd name="T61" fmla="*/ 44 h 148"/>
                <a:gd name="T62" fmla="*/ 55 w 148"/>
                <a:gd name="T63" fmla="*/ 44 h 148"/>
                <a:gd name="T64" fmla="*/ 78 w 148"/>
                <a:gd name="T65" fmla="*/ 70 h 148"/>
                <a:gd name="T66" fmla="*/ 78 w 148"/>
                <a:gd name="T67" fmla="*/ 131 h 148"/>
                <a:gd name="T68" fmla="*/ 9 w 148"/>
                <a:gd name="T69" fmla="*/ 131 h 148"/>
                <a:gd name="T70" fmla="*/ 139 w 148"/>
                <a:gd name="T71" fmla="*/ 139 h 148"/>
                <a:gd name="T72" fmla="*/ 87 w 148"/>
                <a:gd name="T73" fmla="*/ 139 h 148"/>
                <a:gd name="T74" fmla="*/ 87 w 148"/>
                <a:gd name="T75" fmla="*/ 122 h 148"/>
                <a:gd name="T76" fmla="*/ 139 w 148"/>
                <a:gd name="T77" fmla="*/ 122 h 148"/>
                <a:gd name="T78" fmla="*/ 139 w 148"/>
                <a:gd name="T79" fmla="*/ 139 h 148"/>
                <a:gd name="T80" fmla="*/ 87 w 148"/>
                <a:gd name="T81" fmla="*/ 113 h 148"/>
                <a:gd name="T82" fmla="*/ 87 w 148"/>
                <a:gd name="T83" fmla="*/ 96 h 148"/>
                <a:gd name="T84" fmla="*/ 139 w 148"/>
                <a:gd name="T85" fmla="*/ 96 h 148"/>
                <a:gd name="T86" fmla="*/ 139 w 148"/>
                <a:gd name="T87" fmla="*/ 113 h 148"/>
                <a:gd name="T88" fmla="*/ 87 w 148"/>
                <a:gd name="T89" fmla="*/ 113 h 148"/>
                <a:gd name="T90" fmla="*/ 139 w 148"/>
                <a:gd name="T91" fmla="*/ 70 h 148"/>
                <a:gd name="T92" fmla="*/ 139 w 148"/>
                <a:gd name="T93" fmla="*/ 88 h 148"/>
                <a:gd name="T94" fmla="*/ 87 w 148"/>
                <a:gd name="T95" fmla="*/ 88 h 148"/>
                <a:gd name="T96" fmla="*/ 87 w 148"/>
                <a:gd name="T97" fmla="*/ 70 h 148"/>
                <a:gd name="T98" fmla="*/ 139 w 148"/>
                <a:gd name="T99" fmla="*/ 7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48" h="148">
                  <a:moveTo>
                    <a:pt x="65" y="41"/>
                  </a:moveTo>
                  <a:cubicBezTo>
                    <a:pt x="68" y="38"/>
                    <a:pt x="69" y="35"/>
                    <a:pt x="69" y="31"/>
                  </a:cubicBezTo>
                  <a:cubicBezTo>
                    <a:pt x="69" y="26"/>
                    <a:pt x="67" y="22"/>
                    <a:pt x="63" y="20"/>
                  </a:cubicBezTo>
                  <a:cubicBezTo>
                    <a:pt x="72" y="0"/>
                    <a:pt x="72" y="0"/>
                    <a:pt x="72" y="0"/>
                  </a:cubicBezTo>
                  <a:cubicBezTo>
                    <a:pt x="24" y="0"/>
                    <a:pt x="24" y="0"/>
                    <a:pt x="24" y="0"/>
                  </a:cubicBezTo>
                  <a:cubicBezTo>
                    <a:pt x="33" y="20"/>
                    <a:pt x="33" y="20"/>
                    <a:pt x="33" y="20"/>
                  </a:cubicBezTo>
                  <a:cubicBezTo>
                    <a:pt x="29" y="22"/>
                    <a:pt x="26" y="26"/>
                    <a:pt x="26" y="31"/>
                  </a:cubicBezTo>
                  <a:cubicBezTo>
                    <a:pt x="26" y="35"/>
                    <a:pt x="28" y="38"/>
                    <a:pt x="30" y="41"/>
                  </a:cubicBezTo>
                  <a:cubicBezTo>
                    <a:pt x="7" y="59"/>
                    <a:pt x="0" y="87"/>
                    <a:pt x="0" y="116"/>
                  </a:cubicBezTo>
                  <a:cubicBezTo>
                    <a:pt x="0" y="139"/>
                    <a:pt x="0" y="139"/>
                    <a:pt x="0" y="139"/>
                  </a:cubicBezTo>
                  <a:cubicBezTo>
                    <a:pt x="78" y="139"/>
                    <a:pt x="78" y="139"/>
                    <a:pt x="78" y="139"/>
                  </a:cubicBezTo>
                  <a:cubicBezTo>
                    <a:pt x="78" y="148"/>
                    <a:pt x="78" y="148"/>
                    <a:pt x="78" y="148"/>
                  </a:cubicBezTo>
                  <a:cubicBezTo>
                    <a:pt x="148" y="148"/>
                    <a:pt x="148" y="148"/>
                    <a:pt x="148" y="148"/>
                  </a:cubicBezTo>
                  <a:cubicBezTo>
                    <a:pt x="148" y="137"/>
                    <a:pt x="148" y="72"/>
                    <a:pt x="148" y="62"/>
                  </a:cubicBezTo>
                  <a:cubicBezTo>
                    <a:pt x="83" y="62"/>
                    <a:pt x="83" y="62"/>
                    <a:pt x="83" y="62"/>
                  </a:cubicBezTo>
                  <a:cubicBezTo>
                    <a:pt x="79" y="53"/>
                    <a:pt x="73" y="46"/>
                    <a:pt x="65" y="41"/>
                  </a:cubicBezTo>
                  <a:close/>
                  <a:moveTo>
                    <a:pt x="39" y="36"/>
                  </a:moveTo>
                  <a:cubicBezTo>
                    <a:pt x="37" y="36"/>
                    <a:pt x="35" y="34"/>
                    <a:pt x="35" y="31"/>
                  </a:cubicBezTo>
                  <a:cubicBezTo>
                    <a:pt x="35" y="29"/>
                    <a:pt x="37" y="27"/>
                    <a:pt x="39" y="27"/>
                  </a:cubicBezTo>
                  <a:cubicBezTo>
                    <a:pt x="57" y="27"/>
                    <a:pt x="57" y="27"/>
                    <a:pt x="57" y="27"/>
                  </a:cubicBezTo>
                  <a:cubicBezTo>
                    <a:pt x="59" y="27"/>
                    <a:pt x="61" y="29"/>
                    <a:pt x="61" y="31"/>
                  </a:cubicBezTo>
                  <a:cubicBezTo>
                    <a:pt x="61" y="34"/>
                    <a:pt x="59" y="36"/>
                    <a:pt x="57" y="36"/>
                  </a:cubicBezTo>
                  <a:lnTo>
                    <a:pt x="39" y="36"/>
                  </a:lnTo>
                  <a:close/>
                  <a:moveTo>
                    <a:pt x="58" y="9"/>
                  </a:moveTo>
                  <a:cubicBezTo>
                    <a:pt x="54" y="18"/>
                    <a:pt x="54" y="18"/>
                    <a:pt x="54" y="18"/>
                  </a:cubicBezTo>
                  <a:cubicBezTo>
                    <a:pt x="42" y="18"/>
                    <a:pt x="42" y="18"/>
                    <a:pt x="42" y="18"/>
                  </a:cubicBezTo>
                  <a:cubicBezTo>
                    <a:pt x="37" y="9"/>
                    <a:pt x="37" y="9"/>
                    <a:pt x="37" y="9"/>
                  </a:cubicBezTo>
                  <a:lnTo>
                    <a:pt x="58" y="9"/>
                  </a:lnTo>
                  <a:close/>
                  <a:moveTo>
                    <a:pt x="9" y="131"/>
                  </a:moveTo>
                  <a:cubicBezTo>
                    <a:pt x="9" y="116"/>
                    <a:pt x="9" y="116"/>
                    <a:pt x="9" y="116"/>
                  </a:cubicBezTo>
                  <a:cubicBezTo>
                    <a:pt x="9" y="81"/>
                    <a:pt x="19" y="57"/>
                    <a:pt x="40" y="44"/>
                  </a:cubicBezTo>
                  <a:cubicBezTo>
                    <a:pt x="55" y="44"/>
                    <a:pt x="55" y="44"/>
                    <a:pt x="55" y="44"/>
                  </a:cubicBezTo>
                  <a:cubicBezTo>
                    <a:pt x="65" y="51"/>
                    <a:pt x="73" y="59"/>
                    <a:pt x="78" y="70"/>
                  </a:cubicBezTo>
                  <a:cubicBezTo>
                    <a:pt x="78" y="131"/>
                    <a:pt x="78" y="131"/>
                    <a:pt x="78" y="131"/>
                  </a:cubicBezTo>
                  <a:lnTo>
                    <a:pt x="9" y="131"/>
                  </a:lnTo>
                  <a:close/>
                  <a:moveTo>
                    <a:pt x="139" y="139"/>
                  </a:moveTo>
                  <a:cubicBezTo>
                    <a:pt x="87" y="139"/>
                    <a:pt x="87" y="139"/>
                    <a:pt x="87" y="139"/>
                  </a:cubicBezTo>
                  <a:cubicBezTo>
                    <a:pt x="87" y="122"/>
                    <a:pt x="87" y="122"/>
                    <a:pt x="87" y="122"/>
                  </a:cubicBezTo>
                  <a:cubicBezTo>
                    <a:pt x="139" y="122"/>
                    <a:pt x="139" y="122"/>
                    <a:pt x="139" y="122"/>
                  </a:cubicBezTo>
                  <a:lnTo>
                    <a:pt x="139" y="139"/>
                  </a:lnTo>
                  <a:close/>
                  <a:moveTo>
                    <a:pt x="87" y="113"/>
                  </a:moveTo>
                  <a:cubicBezTo>
                    <a:pt x="87" y="96"/>
                    <a:pt x="87" y="96"/>
                    <a:pt x="87" y="96"/>
                  </a:cubicBezTo>
                  <a:cubicBezTo>
                    <a:pt x="139" y="96"/>
                    <a:pt x="139" y="96"/>
                    <a:pt x="139" y="96"/>
                  </a:cubicBezTo>
                  <a:cubicBezTo>
                    <a:pt x="139" y="113"/>
                    <a:pt x="139" y="113"/>
                    <a:pt x="139" y="113"/>
                  </a:cubicBezTo>
                  <a:lnTo>
                    <a:pt x="87" y="113"/>
                  </a:lnTo>
                  <a:close/>
                  <a:moveTo>
                    <a:pt x="139" y="70"/>
                  </a:moveTo>
                  <a:cubicBezTo>
                    <a:pt x="139" y="88"/>
                    <a:pt x="139" y="88"/>
                    <a:pt x="139" y="88"/>
                  </a:cubicBezTo>
                  <a:cubicBezTo>
                    <a:pt x="87" y="88"/>
                    <a:pt x="87" y="88"/>
                    <a:pt x="87" y="88"/>
                  </a:cubicBezTo>
                  <a:cubicBezTo>
                    <a:pt x="87" y="70"/>
                    <a:pt x="87" y="70"/>
                    <a:pt x="87" y="70"/>
                  </a:cubicBezTo>
                  <a:lnTo>
                    <a:pt x="139" y="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88"/>
            <p:cNvSpPr>
              <a:spLocks/>
            </p:cNvSpPr>
            <p:nvPr/>
          </p:nvSpPr>
          <p:spPr bwMode="auto">
            <a:xfrm>
              <a:off x="4087813" y="3886200"/>
              <a:ext cx="82550" cy="165100"/>
            </a:xfrm>
            <a:custGeom>
              <a:avLst/>
              <a:gdLst>
                <a:gd name="T0" fmla="*/ 13 w 26"/>
                <a:gd name="T1" fmla="*/ 13 h 52"/>
                <a:gd name="T2" fmla="*/ 17 w 26"/>
                <a:gd name="T3" fmla="*/ 17 h 52"/>
                <a:gd name="T4" fmla="*/ 26 w 26"/>
                <a:gd name="T5" fmla="*/ 17 h 52"/>
                <a:gd name="T6" fmla="*/ 17 w 26"/>
                <a:gd name="T7" fmla="*/ 5 h 52"/>
                <a:gd name="T8" fmla="*/ 17 w 26"/>
                <a:gd name="T9" fmla="*/ 0 h 52"/>
                <a:gd name="T10" fmla="*/ 9 w 26"/>
                <a:gd name="T11" fmla="*/ 0 h 52"/>
                <a:gd name="T12" fmla="*/ 9 w 26"/>
                <a:gd name="T13" fmla="*/ 5 h 52"/>
                <a:gd name="T14" fmla="*/ 0 w 26"/>
                <a:gd name="T15" fmla="*/ 17 h 52"/>
                <a:gd name="T16" fmla="*/ 13 w 26"/>
                <a:gd name="T17" fmla="*/ 30 h 52"/>
                <a:gd name="T18" fmla="*/ 17 w 26"/>
                <a:gd name="T19" fmla="*/ 35 h 52"/>
                <a:gd name="T20" fmla="*/ 13 w 26"/>
                <a:gd name="T21" fmla="*/ 39 h 52"/>
                <a:gd name="T22" fmla="*/ 9 w 26"/>
                <a:gd name="T23" fmla="*/ 35 h 52"/>
                <a:gd name="T24" fmla="*/ 0 w 26"/>
                <a:gd name="T25" fmla="*/ 35 h 52"/>
                <a:gd name="T26" fmla="*/ 9 w 26"/>
                <a:gd name="T27" fmla="*/ 47 h 52"/>
                <a:gd name="T28" fmla="*/ 9 w 26"/>
                <a:gd name="T29" fmla="*/ 52 h 52"/>
                <a:gd name="T30" fmla="*/ 17 w 26"/>
                <a:gd name="T31" fmla="*/ 52 h 52"/>
                <a:gd name="T32" fmla="*/ 17 w 26"/>
                <a:gd name="T33" fmla="*/ 47 h 52"/>
                <a:gd name="T34" fmla="*/ 26 w 26"/>
                <a:gd name="T35" fmla="*/ 35 h 52"/>
                <a:gd name="T36" fmla="*/ 13 w 26"/>
                <a:gd name="T37" fmla="*/ 22 h 52"/>
                <a:gd name="T38" fmla="*/ 9 w 26"/>
                <a:gd name="T39" fmla="*/ 17 h 52"/>
                <a:gd name="T40" fmla="*/ 13 w 26"/>
                <a:gd name="T41" fmla="*/ 13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 h="52">
                  <a:moveTo>
                    <a:pt x="13" y="13"/>
                  </a:moveTo>
                  <a:cubicBezTo>
                    <a:pt x="15" y="13"/>
                    <a:pt x="17" y="15"/>
                    <a:pt x="17" y="17"/>
                  </a:cubicBezTo>
                  <a:cubicBezTo>
                    <a:pt x="26" y="17"/>
                    <a:pt x="26" y="17"/>
                    <a:pt x="26" y="17"/>
                  </a:cubicBezTo>
                  <a:cubicBezTo>
                    <a:pt x="26" y="12"/>
                    <a:pt x="22" y="7"/>
                    <a:pt x="17" y="5"/>
                  </a:cubicBezTo>
                  <a:cubicBezTo>
                    <a:pt x="17" y="0"/>
                    <a:pt x="17" y="0"/>
                    <a:pt x="17" y="0"/>
                  </a:cubicBezTo>
                  <a:cubicBezTo>
                    <a:pt x="9" y="0"/>
                    <a:pt x="9" y="0"/>
                    <a:pt x="9" y="0"/>
                  </a:cubicBezTo>
                  <a:cubicBezTo>
                    <a:pt x="9" y="5"/>
                    <a:pt x="9" y="5"/>
                    <a:pt x="9" y="5"/>
                  </a:cubicBezTo>
                  <a:cubicBezTo>
                    <a:pt x="4" y="7"/>
                    <a:pt x="0" y="12"/>
                    <a:pt x="0" y="17"/>
                  </a:cubicBezTo>
                  <a:cubicBezTo>
                    <a:pt x="0" y="25"/>
                    <a:pt x="6" y="30"/>
                    <a:pt x="13" y="30"/>
                  </a:cubicBezTo>
                  <a:cubicBezTo>
                    <a:pt x="15" y="30"/>
                    <a:pt x="17" y="32"/>
                    <a:pt x="17" y="35"/>
                  </a:cubicBezTo>
                  <a:cubicBezTo>
                    <a:pt x="17" y="37"/>
                    <a:pt x="15" y="39"/>
                    <a:pt x="13" y="39"/>
                  </a:cubicBezTo>
                  <a:cubicBezTo>
                    <a:pt x="10" y="39"/>
                    <a:pt x="9" y="37"/>
                    <a:pt x="9" y="35"/>
                  </a:cubicBezTo>
                  <a:cubicBezTo>
                    <a:pt x="0" y="35"/>
                    <a:pt x="0" y="35"/>
                    <a:pt x="0" y="35"/>
                  </a:cubicBezTo>
                  <a:cubicBezTo>
                    <a:pt x="0" y="40"/>
                    <a:pt x="3" y="45"/>
                    <a:pt x="9" y="47"/>
                  </a:cubicBezTo>
                  <a:cubicBezTo>
                    <a:pt x="9" y="52"/>
                    <a:pt x="9" y="52"/>
                    <a:pt x="9" y="52"/>
                  </a:cubicBezTo>
                  <a:cubicBezTo>
                    <a:pt x="17" y="52"/>
                    <a:pt x="17" y="52"/>
                    <a:pt x="17" y="52"/>
                  </a:cubicBezTo>
                  <a:cubicBezTo>
                    <a:pt x="17" y="47"/>
                    <a:pt x="17" y="47"/>
                    <a:pt x="17" y="47"/>
                  </a:cubicBezTo>
                  <a:cubicBezTo>
                    <a:pt x="22" y="45"/>
                    <a:pt x="26" y="40"/>
                    <a:pt x="26" y="35"/>
                  </a:cubicBezTo>
                  <a:cubicBezTo>
                    <a:pt x="26" y="28"/>
                    <a:pt x="20" y="22"/>
                    <a:pt x="13" y="22"/>
                  </a:cubicBezTo>
                  <a:cubicBezTo>
                    <a:pt x="10" y="22"/>
                    <a:pt x="9" y="20"/>
                    <a:pt x="9" y="17"/>
                  </a:cubicBezTo>
                  <a:cubicBezTo>
                    <a:pt x="9" y="15"/>
                    <a:pt x="10" y="13"/>
                    <a:pt x="13"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36" name="Grupo 135"/>
          <p:cNvGrpSpPr/>
          <p:nvPr/>
        </p:nvGrpSpPr>
        <p:grpSpPr>
          <a:xfrm>
            <a:off x="4936332" y="4863308"/>
            <a:ext cx="473075" cy="471487"/>
            <a:chOff x="4916488" y="4697412"/>
            <a:chExt cx="473075" cy="471487"/>
          </a:xfrm>
        </p:grpSpPr>
        <p:sp>
          <p:nvSpPr>
            <p:cNvPr id="134" name="Freeform 98"/>
            <p:cNvSpPr>
              <a:spLocks noEditPoints="1"/>
            </p:cNvSpPr>
            <p:nvPr/>
          </p:nvSpPr>
          <p:spPr bwMode="auto">
            <a:xfrm>
              <a:off x="5054600" y="4738687"/>
              <a:ext cx="196850" cy="185737"/>
            </a:xfrm>
            <a:custGeom>
              <a:avLst/>
              <a:gdLst>
                <a:gd name="T0" fmla="*/ 24 w 124"/>
                <a:gd name="T1" fmla="*/ 117 h 117"/>
                <a:gd name="T2" fmla="*/ 62 w 124"/>
                <a:gd name="T3" fmla="*/ 97 h 117"/>
                <a:gd name="T4" fmla="*/ 100 w 124"/>
                <a:gd name="T5" fmla="*/ 117 h 117"/>
                <a:gd name="T6" fmla="*/ 92 w 124"/>
                <a:gd name="T7" fmla="*/ 75 h 117"/>
                <a:gd name="T8" fmla="*/ 124 w 124"/>
                <a:gd name="T9" fmla="*/ 45 h 117"/>
                <a:gd name="T10" fmla="*/ 82 w 124"/>
                <a:gd name="T11" fmla="*/ 39 h 117"/>
                <a:gd name="T12" fmla="*/ 62 w 124"/>
                <a:gd name="T13" fmla="*/ 0 h 117"/>
                <a:gd name="T14" fmla="*/ 42 w 124"/>
                <a:gd name="T15" fmla="*/ 39 h 117"/>
                <a:gd name="T16" fmla="*/ 0 w 124"/>
                <a:gd name="T17" fmla="*/ 45 h 117"/>
                <a:gd name="T18" fmla="*/ 32 w 124"/>
                <a:gd name="T19" fmla="*/ 75 h 117"/>
                <a:gd name="T20" fmla="*/ 24 w 124"/>
                <a:gd name="T21" fmla="*/ 117 h 117"/>
                <a:gd name="T22" fmla="*/ 54 w 124"/>
                <a:gd name="T23" fmla="*/ 55 h 117"/>
                <a:gd name="T24" fmla="*/ 62 w 124"/>
                <a:gd name="T25" fmla="*/ 39 h 117"/>
                <a:gd name="T26" fmla="*/ 70 w 124"/>
                <a:gd name="T27" fmla="*/ 55 h 117"/>
                <a:gd name="T28" fmla="*/ 86 w 124"/>
                <a:gd name="T29" fmla="*/ 57 h 117"/>
                <a:gd name="T30" fmla="*/ 74 w 124"/>
                <a:gd name="T31" fmla="*/ 69 h 117"/>
                <a:gd name="T32" fmla="*/ 78 w 124"/>
                <a:gd name="T33" fmla="*/ 85 h 117"/>
                <a:gd name="T34" fmla="*/ 62 w 124"/>
                <a:gd name="T35" fmla="*/ 77 h 117"/>
                <a:gd name="T36" fmla="*/ 46 w 124"/>
                <a:gd name="T37" fmla="*/ 85 h 117"/>
                <a:gd name="T38" fmla="*/ 50 w 124"/>
                <a:gd name="T39" fmla="*/ 69 h 117"/>
                <a:gd name="T40" fmla="*/ 38 w 124"/>
                <a:gd name="T41" fmla="*/ 57 h 117"/>
                <a:gd name="T42" fmla="*/ 54 w 124"/>
                <a:gd name="T43" fmla="*/ 55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4" h="117">
                  <a:moveTo>
                    <a:pt x="24" y="117"/>
                  </a:moveTo>
                  <a:lnTo>
                    <a:pt x="62" y="97"/>
                  </a:lnTo>
                  <a:lnTo>
                    <a:pt x="100" y="117"/>
                  </a:lnTo>
                  <a:lnTo>
                    <a:pt x="92" y="75"/>
                  </a:lnTo>
                  <a:lnTo>
                    <a:pt x="124" y="45"/>
                  </a:lnTo>
                  <a:lnTo>
                    <a:pt x="82" y="39"/>
                  </a:lnTo>
                  <a:lnTo>
                    <a:pt x="62" y="0"/>
                  </a:lnTo>
                  <a:lnTo>
                    <a:pt x="42" y="39"/>
                  </a:lnTo>
                  <a:lnTo>
                    <a:pt x="0" y="45"/>
                  </a:lnTo>
                  <a:lnTo>
                    <a:pt x="32" y="75"/>
                  </a:lnTo>
                  <a:lnTo>
                    <a:pt x="24" y="117"/>
                  </a:lnTo>
                  <a:close/>
                  <a:moveTo>
                    <a:pt x="54" y="55"/>
                  </a:moveTo>
                  <a:lnTo>
                    <a:pt x="62" y="39"/>
                  </a:lnTo>
                  <a:lnTo>
                    <a:pt x="70" y="55"/>
                  </a:lnTo>
                  <a:lnTo>
                    <a:pt x="86" y="57"/>
                  </a:lnTo>
                  <a:lnTo>
                    <a:pt x="74" y="69"/>
                  </a:lnTo>
                  <a:lnTo>
                    <a:pt x="78" y="85"/>
                  </a:lnTo>
                  <a:lnTo>
                    <a:pt x="62" y="77"/>
                  </a:lnTo>
                  <a:lnTo>
                    <a:pt x="46" y="85"/>
                  </a:lnTo>
                  <a:lnTo>
                    <a:pt x="50" y="69"/>
                  </a:lnTo>
                  <a:lnTo>
                    <a:pt x="38" y="57"/>
                  </a:lnTo>
                  <a:lnTo>
                    <a:pt x="54" y="5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99"/>
            <p:cNvSpPr>
              <a:spLocks noEditPoints="1"/>
            </p:cNvSpPr>
            <p:nvPr/>
          </p:nvSpPr>
          <p:spPr bwMode="auto">
            <a:xfrm>
              <a:off x="4916488" y="4697412"/>
              <a:ext cx="473075" cy="471487"/>
            </a:xfrm>
            <a:custGeom>
              <a:avLst/>
              <a:gdLst>
                <a:gd name="T0" fmla="*/ 22 w 148"/>
                <a:gd name="T1" fmla="*/ 18 h 148"/>
                <a:gd name="T2" fmla="*/ 0 w 148"/>
                <a:gd name="T3" fmla="*/ 40 h 148"/>
                <a:gd name="T4" fmla="*/ 22 w 148"/>
                <a:gd name="T5" fmla="*/ 61 h 148"/>
                <a:gd name="T6" fmla="*/ 28 w 148"/>
                <a:gd name="T7" fmla="*/ 61 h 148"/>
                <a:gd name="T8" fmla="*/ 61 w 148"/>
                <a:gd name="T9" fmla="*/ 94 h 148"/>
                <a:gd name="T10" fmla="*/ 61 w 148"/>
                <a:gd name="T11" fmla="*/ 113 h 148"/>
                <a:gd name="T12" fmla="*/ 45 w 148"/>
                <a:gd name="T13" fmla="*/ 113 h 148"/>
                <a:gd name="T14" fmla="*/ 36 w 148"/>
                <a:gd name="T15" fmla="*/ 139 h 148"/>
                <a:gd name="T16" fmla="*/ 26 w 148"/>
                <a:gd name="T17" fmla="*/ 139 h 148"/>
                <a:gd name="T18" fmla="*/ 26 w 148"/>
                <a:gd name="T19" fmla="*/ 148 h 148"/>
                <a:gd name="T20" fmla="*/ 122 w 148"/>
                <a:gd name="T21" fmla="*/ 148 h 148"/>
                <a:gd name="T22" fmla="*/ 122 w 148"/>
                <a:gd name="T23" fmla="*/ 139 h 148"/>
                <a:gd name="T24" fmla="*/ 112 w 148"/>
                <a:gd name="T25" fmla="*/ 139 h 148"/>
                <a:gd name="T26" fmla="*/ 103 w 148"/>
                <a:gd name="T27" fmla="*/ 113 h 148"/>
                <a:gd name="T28" fmla="*/ 87 w 148"/>
                <a:gd name="T29" fmla="*/ 113 h 148"/>
                <a:gd name="T30" fmla="*/ 87 w 148"/>
                <a:gd name="T31" fmla="*/ 94 h 148"/>
                <a:gd name="T32" fmla="*/ 120 w 148"/>
                <a:gd name="T33" fmla="*/ 61 h 148"/>
                <a:gd name="T34" fmla="*/ 126 w 148"/>
                <a:gd name="T35" fmla="*/ 61 h 148"/>
                <a:gd name="T36" fmla="*/ 148 w 148"/>
                <a:gd name="T37" fmla="*/ 40 h 148"/>
                <a:gd name="T38" fmla="*/ 126 w 148"/>
                <a:gd name="T39" fmla="*/ 18 h 148"/>
                <a:gd name="T40" fmla="*/ 122 w 148"/>
                <a:gd name="T41" fmla="*/ 18 h 148"/>
                <a:gd name="T42" fmla="*/ 122 w 148"/>
                <a:gd name="T43" fmla="*/ 9 h 148"/>
                <a:gd name="T44" fmla="*/ 131 w 148"/>
                <a:gd name="T45" fmla="*/ 9 h 148"/>
                <a:gd name="T46" fmla="*/ 131 w 148"/>
                <a:gd name="T47" fmla="*/ 0 h 148"/>
                <a:gd name="T48" fmla="*/ 18 w 148"/>
                <a:gd name="T49" fmla="*/ 0 h 148"/>
                <a:gd name="T50" fmla="*/ 18 w 148"/>
                <a:gd name="T51" fmla="*/ 9 h 148"/>
                <a:gd name="T52" fmla="*/ 26 w 148"/>
                <a:gd name="T53" fmla="*/ 9 h 148"/>
                <a:gd name="T54" fmla="*/ 26 w 148"/>
                <a:gd name="T55" fmla="*/ 18 h 148"/>
                <a:gd name="T56" fmla="*/ 22 w 148"/>
                <a:gd name="T57" fmla="*/ 18 h 148"/>
                <a:gd name="T58" fmla="*/ 22 w 148"/>
                <a:gd name="T59" fmla="*/ 53 h 148"/>
                <a:gd name="T60" fmla="*/ 9 w 148"/>
                <a:gd name="T61" fmla="*/ 40 h 148"/>
                <a:gd name="T62" fmla="*/ 22 w 148"/>
                <a:gd name="T63" fmla="*/ 27 h 148"/>
                <a:gd name="T64" fmla="*/ 26 w 148"/>
                <a:gd name="T65" fmla="*/ 27 h 148"/>
                <a:gd name="T66" fmla="*/ 26 w 148"/>
                <a:gd name="T67" fmla="*/ 48 h 148"/>
                <a:gd name="T68" fmla="*/ 26 w 148"/>
                <a:gd name="T69" fmla="*/ 53 h 148"/>
                <a:gd name="T70" fmla="*/ 22 w 148"/>
                <a:gd name="T71" fmla="*/ 53 h 148"/>
                <a:gd name="T72" fmla="*/ 103 w 148"/>
                <a:gd name="T73" fmla="*/ 139 h 148"/>
                <a:gd name="T74" fmla="*/ 45 w 148"/>
                <a:gd name="T75" fmla="*/ 139 h 148"/>
                <a:gd name="T76" fmla="*/ 51 w 148"/>
                <a:gd name="T77" fmla="*/ 122 h 148"/>
                <a:gd name="T78" fmla="*/ 97 w 148"/>
                <a:gd name="T79" fmla="*/ 122 h 148"/>
                <a:gd name="T80" fmla="*/ 103 w 148"/>
                <a:gd name="T81" fmla="*/ 139 h 148"/>
                <a:gd name="T82" fmla="*/ 78 w 148"/>
                <a:gd name="T83" fmla="*/ 113 h 148"/>
                <a:gd name="T84" fmla="*/ 70 w 148"/>
                <a:gd name="T85" fmla="*/ 113 h 148"/>
                <a:gd name="T86" fmla="*/ 70 w 148"/>
                <a:gd name="T87" fmla="*/ 96 h 148"/>
                <a:gd name="T88" fmla="*/ 74 w 148"/>
                <a:gd name="T89" fmla="*/ 96 h 148"/>
                <a:gd name="T90" fmla="*/ 78 w 148"/>
                <a:gd name="T91" fmla="*/ 96 h 148"/>
                <a:gd name="T92" fmla="*/ 78 w 148"/>
                <a:gd name="T93" fmla="*/ 113 h 148"/>
                <a:gd name="T94" fmla="*/ 126 w 148"/>
                <a:gd name="T95" fmla="*/ 27 h 148"/>
                <a:gd name="T96" fmla="*/ 139 w 148"/>
                <a:gd name="T97" fmla="*/ 40 h 148"/>
                <a:gd name="T98" fmla="*/ 126 w 148"/>
                <a:gd name="T99" fmla="*/ 53 h 148"/>
                <a:gd name="T100" fmla="*/ 121 w 148"/>
                <a:gd name="T101" fmla="*/ 53 h 148"/>
                <a:gd name="T102" fmla="*/ 122 w 148"/>
                <a:gd name="T103" fmla="*/ 48 h 148"/>
                <a:gd name="T104" fmla="*/ 122 w 148"/>
                <a:gd name="T105" fmla="*/ 27 h 148"/>
                <a:gd name="T106" fmla="*/ 126 w 148"/>
                <a:gd name="T107" fmla="*/ 27 h 148"/>
                <a:gd name="T108" fmla="*/ 113 w 148"/>
                <a:gd name="T109" fmla="*/ 9 h 148"/>
                <a:gd name="T110" fmla="*/ 113 w 148"/>
                <a:gd name="T111" fmla="*/ 48 h 148"/>
                <a:gd name="T112" fmla="*/ 74 w 148"/>
                <a:gd name="T113" fmla="*/ 87 h 148"/>
                <a:gd name="T114" fmla="*/ 35 w 148"/>
                <a:gd name="T115" fmla="*/ 48 h 148"/>
                <a:gd name="T116" fmla="*/ 35 w 148"/>
                <a:gd name="T117" fmla="*/ 9 h 148"/>
                <a:gd name="T118" fmla="*/ 113 w 148"/>
                <a:gd name="T119" fmla="*/ 9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148" h="148">
                  <a:moveTo>
                    <a:pt x="22" y="18"/>
                  </a:moveTo>
                  <a:cubicBezTo>
                    <a:pt x="10" y="18"/>
                    <a:pt x="0" y="28"/>
                    <a:pt x="0" y="40"/>
                  </a:cubicBezTo>
                  <a:cubicBezTo>
                    <a:pt x="0" y="52"/>
                    <a:pt x="10" y="61"/>
                    <a:pt x="22" y="61"/>
                  </a:cubicBezTo>
                  <a:cubicBezTo>
                    <a:pt x="28" y="61"/>
                    <a:pt x="28" y="61"/>
                    <a:pt x="28" y="61"/>
                  </a:cubicBezTo>
                  <a:cubicBezTo>
                    <a:pt x="32" y="77"/>
                    <a:pt x="45" y="90"/>
                    <a:pt x="61" y="94"/>
                  </a:cubicBezTo>
                  <a:cubicBezTo>
                    <a:pt x="61" y="113"/>
                    <a:pt x="61" y="113"/>
                    <a:pt x="61" y="113"/>
                  </a:cubicBezTo>
                  <a:cubicBezTo>
                    <a:pt x="45" y="113"/>
                    <a:pt x="45" y="113"/>
                    <a:pt x="45" y="113"/>
                  </a:cubicBezTo>
                  <a:cubicBezTo>
                    <a:pt x="36" y="139"/>
                    <a:pt x="36" y="139"/>
                    <a:pt x="36" y="139"/>
                  </a:cubicBezTo>
                  <a:cubicBezTo>
                    <a:pt x="26" y="139"/>
                    <a:pt x="26" y="139"/>
                    <a:pt x="26" y="139"/>
                  </a:cubicBezTo>
                  <a:cubicBezTo>
                    <a:pt x="26" y="148"/>
                    <a:pt x="26" y="148"/>
                    <a:pt x="26" y="148"/>
                  </a:cubicBezTo>
                  <a:cubicBezTo>
                    <a:pt x="122" y="148"/>
                    <a:pt x="122" y="148"/>
                    <a:pt x="122" y="148"/>
                  </a:cubicBezTo>
                  <a:cubicBezTo>
                    <a:pt x="122" y="139"/>
                    <a:pt x="122" y="139"/>
                    <a:pt x="122" y="139"/>
                  </a:cubicBezTo>
                  <a:cubicBezTo>
                    <a:pt x="112" y="139"/>
                    <a:pt x="112" y="139"/>
                    <a:pt x="112" y="139"/>
                  </a:cubicBezTo>
                  <a:cubicBezTo>
                    <a:pt x="103" y="113"/>
                    <a:pt x="103" y="113"/>
                    <a:pt x="103" y="113"/>
                  </a:cubicBezTo>
                  <a:cubicBezTo>
                    <a:pt x="87" y="113"/>
                    <a:pt x="87" y="113"/>
                    <a:pt x="87" y="113"/>
                  </a:cubicBezTo>
                  <a:cubicBezTo>
                    <a:pt x="87" y="94"/>
                    <a:pt x="87" y="94"/>
                    <a:pt x="87" y="94"/>
                  </a:cubicBezTo>
                  <a:cubicBezTo>
                    <a:pt x="103" y="90"/>
                    <a:pt x="115" y="77"/>
                    <a:pt x="120" y="61"/>
                  </a:cubicBezTo>
                  <a:cubicBezTo>
                    <a:pt x="126" y="61"/>
                    <a:pt x="126" y="61"/>
                    <a:pt x="126" y="61"/>
                  </a:cubicBezTo>
                  <a:cubicBezTo>
                    <a:pt x="138" y="61"/>
                    <a:pt x="148" y="52"/>
                    <a:pt x="148" y="40"/>
                  </a:cubicBezTo>
                  <a:cubicBezTo>
                    <a:pt x="148" y="28"/>
                    <a:pt x="138" y="18"/>
                    <a:pt x="126" y="18"/>
                  </a:cubicBezTo>
                  <a:cubicBezTo>
                    <a:pt x="122" y="18"/>
                    <a:pt x="122" y="18"/>
                    <a:pt x="122" y="18"/>
                  </a:cubicBezTo>
                  <a:cubicBezTo>
                    <a:pt x="122" y="9"/>
                    <a:pt x="122" y="9"/>
                    <a:pt x="122" y="9"/>
                  </a:cubicBezTo>
                  <a:cubicBezTo>
                    <a:pt x="131" y="9"/>
                    <a:pt x="131" y="9"/>
                    <a:pt x="131" y="9"/>
                  </a:cubicBezTo>
                  <a:cubicBezTo>
                    <a:pt x="131" y="0"/>
                    <a:pt x="131" y="0"/>
                    <a:pt x="131" y="0"/>
                  </a:cubicBezTo>
                  <a:cubicBezTo>
                    <a:pt x="124" y="0"/>
                    <a:pt x="26" y="0"/>
                    <a:pt x="18" y="0"/>
                  </a:cubicBezTo>
                  <a:cubicBezTo>
                    <a:pt x="18" y="9"/>
                    <a:pt x="18" y="9"/>
                    <a:pt x="18" y="9"/>
                  </a:cubicBezTo>
                  <a:cubicBezTo>
                    <a:pt x="26" y="9"/>
                    <a:pt x="26" y="9"/>
                    <a:pt x="26" y="9"/>
                  </a:cubicBezTo>
                  <a:cubicBezTo>
                    <a:pt x="26" y="18"/>
                    <a:pt x="26" y="18"/>
                    <a:pt x="26" y="18"/>
                  </a:cubicBezTo>
                  <a:lnTo>
                    <a:pt x="22" y="18"/>
                  </a:lnTo>
                  <a:close/>
                  <a:moveTo>
                    <a:pt x="22" y="53"/>
                  </a:moveTo>
                  <a:cubicBezTo>
                    <a:pt x="15" y="53"/>
                    <a:pt x="9" y="47"/>
                    <a:pt x="9" y="40"/>
                  </a:cubicBezTo>
                  <a:cubicBezTo>
                    <a:pt x="9" y="32"/>
                    <a:pt x="15" y="27"/>
                    <a:pt x="22" y="27"/>
                  </a:cubicBezTo>
                  <a:cubicBezTo>
                    <a:pt x="26" y="27"/>
                    <a:pt x="26" y="27"/>
                    <a:pt x="26" y="27"/>
                  </a:cubicBezTo>
                  <a:cubicBezTo>
                    <a:pt x="26" y="48"/>
                    <a:pt x="26" y="48"/>
                    <a:pt x="26" y="48"/>
                  </a:cubicBezTo>
                  <a:cubicBezTo>
                    <a:pt x="26" y="50"/>
                    <a:pt x="26" y="51"/>
                    <a:pt x="26" y="53"/>
                  </a:cubicBezTo>
                  <a:lnTo>
                    <a:pt x="22" y="53"/>
                  </a:lnTo>
                  <a:close/>
                  <a:moveTo>
                    <a:pt x="103" y="139"/>
                  </a:moveTo>
                  <a:cubicBezTo>
                    <a:pt x="45" y="139"/>
                    <a:pt x="45" y="139"/>
                    <a:pt x="45" y="139"/>
                  </a:cubicBezTo>
                  <a:cubicBezTo>
                    <a:pt x="51" y="122"/>
                    <a:pt x="51" y="122"/>
                    <a:pt x="51" y="122"/>
                  </a:cubicBezTo>
                  <a:cubicBezTo>
                    <a:pt x="97" y="122"/>
                    <a:pt x="97" y="122"/>
                    <a:pt x="97" y="122"/>
                  </a:cubicBezTo>
                  <a:lnTo>
                    <a:pt x="103" y="139"/>
                  </a:lnTo>
                  <a:close/>
                  <a:moveTo>
                    <a:pt x="78" y="113"/>
                  </a:moveTo>
                  <a:cubicBezTo>
                    <a:pt x="70" y="113"/>
                    <a:pt x="70" y="113"/>
                    <a:pt x="70" y="113"/>
                  </a:cubicBezTo>
                  <a:cubicBezTo>
                    <a:pt x="70" y="96"/>
                    <a:pt x="70" y="96"/>
                    <a:pt x="70" y="96"/>
                  </a:cubicBezTo>
                  <a:cubicBezTo>
                    <a:pt x="71" y="96"/>
                    <a:pt x="73" y="96"/>
                    <a:pt x="74" y="96"/>
                  </a:cubicBezTo>
                  <a:cubicBezTo>
                    <a:pt x="75" y="96"/>
                    <a:pt x="77" y="96"/>
                    <a:pt x="78" y="96"/>
                  </a:cubicBezTo>
                  <a:lnTo>
                    <a:pt x="78" y="113"/>
                  </a:lnTo>
                  <a:close/>
                  <a:moveTo>
                    <a:pt x="126" y="27"/>
                  </a:moveTo>
                  <a:cubicBezTo>
                    <a:pt x="133" y="27"/>
                    <a:pt x="139" y="33"/>
                    <a:pt x="139" y="40"/>
                  </a:cubicBezTo>
                  <a:cubicBezTo>
                    <a:pt x="139" y="47"/>
                    <a:pt x="133" y="53"/>
                    <a:pt x="126" y="53"/>
                  </a:cubicBezTo>
                  <a:cubicBezTo>
                    <a:pt x="121" y="53"/>
                    <a:pt x="121" y="53"/>
                    <a:pt x="121" y="53"/>
                  </a:cubicBezTo>
                  <a:cubicBezTo>
                    <a:pt x="121" y="51"/>
                    <a:pt x="122" y="50"/>
                    <a:pt x="122" y="48"/>
                  </a:cubicBezTo>
                  <a:cubicBezTo>
                    <a:pt x="122" y="27"/>
                    <a:pt x="122" y="27"/>
                    <a:pt x="122" y="27"/>
                  </a:cubicBezTo>
                  <a:lnTo>
                    <a:pt x="126" y="27"/>
                  </a:lnTo>
                  <a:close/>
                  <a:moveTo>
                    <a:pt x="113" y="9"/>
                  </a:moveTo>
                  <a:cubicBezTo>
                    <a:pt x="113" y="48"/>
                    <a:pt x="113" y="48"/>
                    <a:pt x="113" y="48"/>
                  </a:cubicBezTo>
                  <a:cubicBezTo>
                    <a:pt x="113" y="70"/>
                    <a:pt x="95" y="87"/>
                    <a:pt x="74" y="87"/>
                  </a:cubicBezTo>
                  <a:cubicBezTo>
                    <a:pt x="52" y="87"/>
                    <a:pt x="35" y="70"/>
                    <a:pt x="35" y="48"/>
                  </a:cubicBezTo>
                  <a:cubicBezTo>
                    <a:pt x="35" y="9"/>
                    <a:pt x="35" y="9"/>
                    <a:pt x="35" y="9"/>
                  </a:cubicBezTo>
                  <a:lnTo>
                    <a:pt x="113"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upo 144"/>
          <p:cNvGrpSpPr/>
          <p:nvPr/>
        </p:nvGrpSpPr>
        <p:grpSpPr>
          <a:xfrm>
            <a:off x="7111207" y="2675600"/>
            <a:ext cx="458787" cy="455613"/>
            <a:chOff x="7043738" y="2519362"/>
            <a:chExt cx="458787" cy="455613"/>
          </a:xfrm>
        </p:grpSpPr>
        <p:sp>
          <p:nvSpPr>
            <p:cNvPr id="137" name="Freeform 69"/>
            <p:cNvSpPr>
              <a:spLocks/>
            </p:cNvSpPr>
            <p:nvPr/>
          </p:nvSpPr>
          <p:spPr bwMode="auto">
            <a:xfrm>
              <a:off x="7429500" y="2547937"/>
              <a:ext cx="63500" cy="50800"/>
            </a:xfrm>
            <a:custGeom>
              <a:avLst/>
              <a:gdLst>
                <a:gd name="T0" fmla="*/ 40 w 40"/>
                <a:gd name="T1" fmla="*/ 14 h 32"/>
                <a:gd name="T2" fmla="*/ 6 w 40"/>
                <a:gd name="T3" fmla="*/ 32 h 32"/>
                <a:gd name="T4" fmla="*/ 0 w 40"/>
                <a:gd name="T5" fmla="*/ 16 h 32"/>
                <a:gd name="T6" fmla="*/ 32 w 40"/>
                <a:gd name="T7" fmla="*/ 0 h 32"/>
                <a:gd name="T8" fmla="*/ 40 w 40"/>
                <a:gd name="T9" fmla="*/ 14 h 32"/>
              </a:gdLst>
              <a:ahLst/>
              <a:cxnLst>
                <a:cxn ang="0">
                  <a:pos x="T0" y="T1"/>
                </a:cxn>
                <a:cxn ang="0">
                  <a:pos x="T2" y="T3"/>
                </a:cxn>
                <a:cxn ang="0">
                  <a:pos x="T4" y="T5"/>
                </a:cxn>
                <a:cxn ang="0">
                  <a:pos x="T6" y="T7"/>
                </a:cxn>
                <a:cxn ang="0">
                  <a:pos x="T8" y="T9"/>
                </a:cxn>
              </a:cxnLst>
              <a:rect l="0" t="0" r="r" b="b"/>
              <a:pathLst>
                <a:path w="40" h="32">
                  <a:moveTo>
                    <a:pt x="40" y="14"/>
                  </a:moveTo>
                  <a:lnTo>
                    <a:pt x="6" y="32"/>
                  </a:lnTo>
                  <a:lnTo>
                    <a:pt x="0" y="16"/>
                  </a:lnTo>
                  <a:lnTo>
                    <a:pt x="32" y="0"/>
                  </a:lnTo>
                  <a:lnTo>
                    <a:pt x="4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70"/>
            <p:cNvSpPr>
              <a:spLocks/>
            </p:cNvSpPr>
            <p:nvPr/>
          </p:nvSpPr>
          <p:spPr bwMode="auto">
            <a:xfrm>
              <a:off x="7429500" y="2735262"/>
              <a:ext cx="63500" cy="50800"/>
            </a:xfrm>
            <a:custGeom>
              <a:avLst/>
              <a:gdLst>
                <a:gd name="T0" fmla="*/ 32 w 40"/>
                <a:gd name="T1" fmla="*/ 32 h 32"/>
                <a:gd name="T2" fmla="*/ 0 w 40"/>
                <a:gd name="T3" fmla="*/ 14 h 32"/>
                <a:gd name="T4" fmla="*/ 6 w 40"/>
                <a:gd name="T5" fmla="*/ 0 h 32"/>
                <a:gd name="T6" fmla="*/ 40 w 40"/>
                <a:gd name="T7" fmla="*/ 16 h 32"/>
                <a:gd name="T8" fmla="*/ 32 w 40"/>
                <a:gd name="T9" fmla="*/ 32 h 32"/>
              </a:gdLst>
              <a:ahLst/>
              <a:cxnLst>
                <a:cxn ang="0">
                  <a:pos x="T0" y="T1"/>
                </a:cxn>
                <a:cxn ang="0">
                  <a:pos x="T2" y="T3"/>
                </a:cxn>
                <a:cxn ang="0">
                  <a:pos x="T4" y="T5"/>
                </a:cxn>
                <a:cxn ang="0">
                  <a:pos x="T6" y="T7"/>
                </a:cxn>
                <a:cxn ang="0">
                  <a:pos x="T8" y="T9"/>
                </a:cxn>
              </a:cxnLst>
              <a:rect l="0" t="0" r="r" b="b"/>
              <a:pathLst>
                <a:path w="40" h="32">
                  <a:moveTo>
                    <a:pt x="32" y="32"/>
                  </a:moveTo>
                  <a:lnTo>
                    <a:pt x="0" y="14"/>
                  </a:lnTo>
                  <a:lnTo>
                    <a:pt x="6" y="0"/>
                  </a:lnTo>
                  <a:lnTo>
                    <a:pt x="40" y="16"/>
                  </a:lnTo>
                  <a:lnTo>
                    <a:pt x="32" y="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Rectangle 71"/>
            <p:cNvSpPr>
              <a:spLocks noChangeArrowheads="1"/>
            </p:cNvSpPr>
            <p:nvPr/>
          </p:nvSpPr>
          <p:spPr bwMode="auto">
            <a:xfrm>
              <a:off x="7448550" y="2652712"/>
              <a:ext cx="53975"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72"/>
            <p:cNvSpPr>
              <a:spLocks/>
            </p:cNvSpPr>
            <p:nvPr/>
          </p:nvSpPr>
          <p:spPr bwMode="auto">
            <a:xfrm>
              <a:off x="7053263" y="2547937"/>
              <a:ext cx="66675" cy="50800"/>
            </a:xfrm>
            <a:custGeom>
              <a:avLst/>
              <a:gdLst>
                <a:gd name="T0" fmla="*/ 8 w 42"/>
                <a:gd name="T1" fmla="*/ 0 h 32"/>
                <a:gd name="T2" fmla="*/ 42 w 42"/>
                <a:gd name="T3" fmla="*/ 16 h 32"/>
                <a:gd name="T4" fmla="*/ 34 w 42"/>
                <a:gd name="T5" fmla="*/ 32 h 32"/>
                <a:gd name="T6" fmla="*/ 0 w 42"/>
                <a:gd name="T7" fmla="*/ 14 h 32"/>
                <a:gd name="T8" fmla="*/ 8 w 42"/>
                <a:gd name="T9" fmla="*/ 0 h 32"/>
              </a:gdLst>
              <a:ahLst/>
              <a:cxnLst>
                <a:cxn ang="0">
                  <a:pos x="T0" y="T1"/>
                </a:cxn>
                <a:cxn ang="0">
                  <a:pos x="T2" y="T3"/>
                </a:cxn>
                <a:cxn ang="0">
                  <a:pos x="T4" y="T5"/>
                </a:cxn>
                <a:cxn ang="0">
                  <a:pos x="T6" y="T7"/>
                </a:cxn>
                <a:cxn ang="0">
                  <a:pos x="T8" y="T9"/>
                </a:cxn>
              </a:cxnLst>
              <a:rect l="0" t="0" r="r" b="b"/>
              <a:pathLst>
                <a:path w="42" h="32">
                  <a:moveTo>
                    <a:pt x="8" y="0"/>
                  </a:moveTo>
                  <a:lnTo>
                    <a:pt x="42" y="16"/>
                  </a:lnTo>
                  <a:lnTo>
                    <a:pt x="34" y="32"/>
                  </a:lnTo>
                  <a:lnTo>
                    <a:pt x="0" y="14"/>
                  </a:lnTo>
                  <a:lnTo>
                    <a:pt x="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73"/>
            <p:cNvSpPr>
              <a:spLocks/>
            </p:cNvSpPr>
            <p:nvPr/>
          </p:nvSpPr>
          <p:spPr bwMode="auto">
            <a:xfrm>
              <a:off x="7053263" y="2735262"/>
              <a:ext cx="66675" cy="50800"/>
            </a:xfrm>
            <a:custGeom>
              <a:avLst/>
              <a:gdLst>
                <a:gd name="T0" fmla="*/ 8 w 42"/>
                <a:gd name="T1" fmla="*/ 32 h 32"/>
                <a:gd name="T2" fmla="*/ 0 w 42"/>
                <a:gd name="T3" fmla="*/ 16 h 32"/>
                <a:gd name="T4" fmla="*/ 34 w 42"/>
                <a:gd name="T5" fmla="*/ 0 h 32"/>
                <a:gd name="T6" fmla="*/ 42 w 42"/>
                <a:gd name="T7" fmla="*/ 14 h 32"/>
                <a:gd name="T8" fmla="*/ 8 w 42"/>
                <a:gd name="T9" fmla="*/ 32 h 32"/>
              </a:gdLst>
              <a:ahLst/>
              <a:cxnLst>
                <a:cxn ang="0">
                  <a:pos x="T0" y="T1"/>
                </a:cxn>
                <a:cxn ang="0">
                  <a:pos x="T2" y="T3"/>
                </a:cxn>
                <a:cxn ang="0">
                  <a:pos x="T4" y="T5"/>
                </a:cxn>
                <a:cxn ang="0">
                  <a:pos x="T6" y="T7"/>
                </a:cxn>
                <a:cxn ang="0">
                  <a:pos x="T8" y="T9"/>
                </a:cxn>
              </a:cxnLst>
              <a:rect l="0" t="0" r="r" b="b"/>
              <a:pathLst>
                <a:path w="42" h="32">
                  <a:moveTo>
                    <a:pt x="8" y="32"/>
                  </a:moveTo>
                  <a:lnTo>
                    <a:pt x="0" y="16"/>
                  </a:lnTo>
                  <a:lnTo>
                    <a:pt x="34" y="0"/>
                  </a:lnTo>
                  <a:lnTo>
                    <a:pt x="42" y="14"/>
                  </a:lnTo>
                  <a:lnTo>
                    <a:pt x="8" y="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Rectangle 74"/>
            <p:cNvSpPr>
              <a:spLocks noChangeArrowheads="1"/>
            </p:cNvSpPr>
            <p:nvPr/>
          </p:nvSpPr>
          <p:spPr bwMode="auto">
            <a:xfrm>
              <a:off x="7043738" y="2652712"/>
              <a:ext cx="53975"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Rectangle 75"/>
            <p:cNvSpPr>
              <a:spLocks noChangeArrowheads="1"/>
            </p:cNvSpPr>
            <p:nvPr/>
          </p:nvSpPr>
          <p:spPr bwMode="auto">
            <a:xfrm>
              <a:off x="7231063" y="2949575"/>
              <a:ext cx="84138" cy="2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76"/>
            <p:cNvSpPr>
              <a:spLocks noEditPoints="1"/>
            </p:cNvSpPr>
            <p:nvPr/>
          </p:nvSpPr>
          <p:spPr bwMode="auto">
            <a:xfrm>
              <a:off x="7126288" y="2519362"/>
              <a:ext cx="293688" cy="404812"/>
            </a:xfrm>
            <a:custGeom>
              <a:avLst/>
              <a:gdLst>
                <a:gd name="T0" fmla="*/ 92 w 92"/>
                <a:gd name="T1" fmla="*/ 46 h 127"/>
                <a:gd name="T2" fmla="*/ 46 w 92"/>
                <a:gd name="T3" fmla="*/ 0 h 127"/>
                <a:gd name="T4" fmla="*/ 0 w 92"/>
                <a:gd name="T5" fmla="*/ 46 h 127"/>
                <a:gd name="T6" fmla="*/ 25 w 92"/>
                <a:gd name="T7" fmla="*/ 87 h 127"/>
                <a:gd name="T8" fmla="*/ 25 w 92"/>
                <a:gd name="T9" fmla="*/ 101 h 127"/>
                <a:gd name="T10" fmla="*/ 17 w 92"/>
                <a:gd name="T11" fmla="*/ 101 h 127"/>
                <a:gd name="T12" fmla="*/ 17 w 92"/>
                <a:gd name="T13" fmla="*/ 109 h 127"/>
                <a:gd name="T14" fmla="*/ 25 w 92"/>
                <a:gd name="T15" fmla="*/ 109 h 127"/>
                <a:gd name="T16" fmla="*/ 25 w 92"/>
                <a:gd name="T17" fmla="*/ 127 h 127"/>
                <a:gd name="T18" fmla="*/ 67 w 92"/>
                <a:gd name="T19" fmla="*/ 127 h 127"/>
                <a:gd name="T20" fmla="*/ 67 w 92"/>
                <a:gd name="T21" fmla="*/ 109 h 127"/>
                <a:gd name="T22" fmla="*/ 75 w 92"/>
                <a:gd name="T23" fmla="*/ 109 h 127"/>
                <a:gd name="T24" fmla="*/ 75 w 92"/>
                <a:gd name="T25" fmla="*/ 101 h 127"/>
                <a:gd name="T26" fmla="*/ 67 w 92"/>
                <a:gd name="T27" fmla="*/ 101 h 127"/>
                <a:gd name="T28" fmla="*/ 67 w 92"/>
                <a:gd name="T29" fmla="*/ 87 h 127"/>
                <a:gd name="T30" fmla="*/ 92 w 92"/>
                <a:gd name="T31" fmla="*/ 46 h 127"/>
                <a:gd name="T32" fmla="*/ 59 w 92"/>
                <a:gd name="T33" fmla="*/ 118 h 127"/>
                <a:gd name="T34" fmla="*/ 33 w 92"/>
                <a:gd name="T35" fmla="*/ 118 h 127"/>
                <a:gd name="T36" fmla="*/ 33 w 92"/>
                <a:gd name="T37" fmla="*/ 109 h 127"/>
                <a:gd name="T38" fmla="*/ 59 w 92"/>
                <a:gd name="T39" fmla="*/ 109 h 127"/>
                <a:gd name="T40" fmla="*/ 59 w 92"/>
                <a:gd name="T41" fmla="*/ 118 h 127"/>
                <a:gd name="T42" fmla="*/ 42 w 92"/>
                <a:gd name="T43" fmla="*/ 55 h 127"/>
                <a:gd name="T44" fmla="*/ 46 w 92"/>
                <a:gd name="T45" fmla="*/ 50 h 127"/>
                <a:gd name="T46" fmla="*/ 50 w 92"/>
                <a:gd name="T47" fmla="*/ 55 h 127"/>
                <a:gd name="T48" fmla="*/ 46 w 92"/>
                <a:gd name="T49" fmla="*/ 59 h 127"/>
                <a:gd name="T50" fmla="*/ 42 w 92"/>
                <a:gd name="T51" fmla="*/ 55 h 127"/>
                <a:gd name="T52" fmla="*/ 50 w 92"/>
                <a:gd name="T53" fmla="*/ 101 h 127"/>
                <a:gd name="T54" fmla="*/ 50 w 92"/>
                <a:gd name="T55" fmla="*/ 67 h 127"/>
                <a:gd name="T56" fmla="*/ 59 w 92"/>
                <a:gd name="T57" fmla="*/ 55 h 127"/>
                <a:gd name="T58" fmla="*/ 46 w 92"/>
                <a:gd name="T59" fmla="*/ 42 h 127"/>
                <a:gd name="T60" fmla="*/ 33 w 92"/>
                <a:gd name="T61" fmla="*/ 55 h 127"/>
                <a:gd name="T62" fmla="*/ 42 w 92"/>
                <a:gd name="T63" fmla="*/ 67 h 127"/>
                <a:gd name="T64" fmla="*/ 42 w 92"/>
                <a:gd name="T65" fmla="*/ 101 h 127"/>
                <a:gd name="T66" fmla="*/ 33 w 92"/>
                <a:gd name="T67" fmla="*/ 101 h 127"/>
                <a:gd name="T68" fmla="*/ 33 w 92"/>
                <a:gd name="T69" fmla="*/ 82 h 127"/>
                <a:gd name="T70" fmla="*/ 31 w 92"/>
                <a:gd name="T71" fmla="*/ 81 h 127"/>
                <a:gd name="T72" fmla="*/ 8 w 92"/>
                <a:gd name="T73" fmla="*/ 46 h 127"/>
                <a:gd name="T74" fmla="*/ 46 w 92"/>
                <a:gd name="T75" fmla="*/ 8 h 127"/>
                <a:gd name="T76" fmla="*/ 84 w 92"/>
                <a:gd name="T77" fmla="*/ 46 h 127"/>
                <a:gd name="T78" fmla="*/ 61 w 92"/>
                <a:gd name="T79" fmla="*/ 81 h 127"/>
                <a:gd name="T80" fmla="*/ 59 w 92"/>
                <a:gd name="T81" fmla="*/ 82 h 127"/>
                <a:gd name="T82" fmla="*/ 59 w 92"/>
                <a:gd name="T83" fmla="*/ 101 h 127"/>
                <a:gd name="T84" fmla="*/ 50 w 92"/>
                <a:gd name="T85" fmla="*/ 101 h 1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92" h="127">
                  <a:moveTo>
                    <a:pt x="92" y="46"/>
                  </a:moveTo>
                  <a:cubicBezTo>
                    <a:pt x="92" y="21"/>
                    <a:pt x="72" y="0"/>
                    <a:pt x="46" y="0"/>
                  </a:cubicBezTo>
                  <a:cubicBezTo>
                    <a:pt x="21" y="0"/>
                    <a:pt x="0" y="21"/>
                    <a:pt x="0" y="46"/>
                  </a:cubicBezTo>
                  <a:cubicBezTo>
                    <a:pt x="0" y="64"/>
                    <a:pt x="10" y="79"/>
                    <a:pt x="25" y="87"/>
                  </a:cubicBezTo>
                  <a:cubicBezTo>
                    <a:pt x="25" y="101"/>
                    <a:pt x="25" y="101"/>
                    <a:pt x="25" y="101"/>
                  </a:cubicBezTo>
                  <a:cubicBezTo>
                    <a:pt x="17" y="101"/>
                    <a:pt x="17" y="101"/>
                    <a:pt x="17" y="101"/>
                  </a:cubicBezTo>
                  <a:cubicBezTo>
                    <a:pt x="17" y="109"/>
                    <a:pt x="17" y="109"/>
                    <a:pt x="17" y="109"/>
                  </a:cubicBezTo>
                  <a:cubicBezTo>
                    <a:pt x="25" y="109"/>
                    <a:pt x="25" y="109"/>
                    <a:pt x="25" y="109"/>
                  </a:cubicBezTo>
                  <a:cubicBezTo>
                    <a:pt x="25" y="127"/>
                    <a:pt x="25" y="127"/>
                    <a:pt x="25" y="127"/>
                  </a:cubicBezTo>
                  <a:cubicBezTo>
                    <a:pt x="67" y="127"/>
                    <a:pt x="67" y="127"/>
                    <a:pt x="67" y="127"/>
                  </a:cubicBezTo>
                  <a:cubicBezTo>
                    <a:pt x="67" y="109"/>
                    <a:pt x="67" y="109"/>
                    <a:pt x="67" y="109"/>
                  </a:cubicBezTo>
                  <a:cubicBezTo>
                    <a:pt x="75" y="109"/>
                    <a:pt x="75" y="109"/>
                    <a:pt x="75" y="109"/>
                  </a:cubicBezTo>
                  <a:cubicBezTo>
                    <a:pt x="75" y="101"/>
                    <a:pt x="75" y="101"/>
                    <a:pt x="75" y="101"/>
                  </a:cubicBezTo>
                  <a:cubicBezTo>
                    <a:pt x="67" y="101"/>
                    <a:pt x="67" y="101"/>
                    <a:pt x="67" y="101"/>
                  </a:cubicBezTo>
                  <a:cubicBezTo>
                    <a:pt x="67" y="87"/>
                    <a:pt x="67" y="87"/>
                    <a:pt x="67" y="87"/>
                  </a:cubicBezTo>
                  <a:cubicBezTo>
                    <a:pt x="82" y="79"/>
                    <a:pt x="92" y="64"/>
                    <a:pt x="92" y="46"/>
                  </a:cubicBezTo>
                  <a:close/>
                  <a:moveTo>
                    <a:pt x="59" y="118"/>
                  </a:moveTo>
                  <a:cubicBezTo>
                    <a:pt x="33" y="118"/>
                    <a:pt x="33" y="118"/>
                    <a:pt x="33" y="118"/>
                  </a:cubicBezTo>
                  <a:cubicBezTo>
                    <a:pt x="33" y="109"/>
                    <a:pt x="33" y="109"/>
                    <a:pt x="33" y="109"/>
                  </a:cubicBezTo>
                  <a:cubicBezTo>
                    <a:pt x="59" y="109"/>
                    <a:pt x="59" y="109"/>
                    <a:pt x="59" y="109"/>
                  </a:cubicBezTo>
                  <a:lnTo>
                    <a:pt x="59" y="118"/>
                  </a:lnTo>
                  <a:close/>
                  <a:moveTo>
                    <a:pt x="42" y="55"/>
                  </a:moveTo>
                  <a:cubicBezTo>
                    <a:pt x="42" y="52"/>
                    <a:pt x="44" y="50"/>
                    <a:pt x="46" y="50"/>
                  </a:cubicBezTo>
                  <a:cubicBezTo>
                    <a:pt x="48" y="50"/>
                    <a:pt x="50" y="52"/>
                    <a:pt x="50" y="55"/>
                  </a:cubicBezTo>
                  <a:cubicBezTo>
                    <a:pt x="50" y="57"/>
                    <a:pt x="48" y="59"/>
                    <a:pt x="46" y="59"/>
                  </a:cubicBezTo>
                  <a:cubicBezTo>
                    <a:pt x="44" y="59"/>
                    <a:pt x="42" y="57"/>
                    <a:pt x="42" y="55"/>
                  </a:cubicBezTo>
                  <a:close/>
                  <a:moveTo>
                    <a:pt x="50" y="101"/>
                  </a:moveTo>
                  <a:cubicBezTo>
                    <a:pt x="50" y="67"/>
                    <a:pt x="50" y="67"/>
                    <a:pt x="50" y="67"/>
                  </a:cubicBezTo>
                  <a:cubicBezTo>
                    <a:pt x="55" y="65"/>
                    <a:pt x="59" y="60"/>
                    <a:pt x="59" y="55"/>
                  </a:cubicBezTo>
                  <a:cubicBezTo>
                    <a:pt x="59" y="48"/>
                    <a:pt x="53" y="42"/>
                    <a:pt x="46" y="42"/>
                  </a:cubicBezTo>
                  <a:cubicBezTo>
                    <a:pt x="39" y="42"/>
                    <a:pt x="33" y="48"/>
                    <a:pt x="33" y="55"/>
                  </a:cubicBezTo>
                  <a:cubicBezTo>
                    <a:pt x="33" y="60"/>
                    <a:pt x="37" y="65"/>
                    <a:pt x="42" y="67"/>
                  </a:cubicBezTo>
                  <a:cubicBezTo>
                    <a:pt x="42" y="101"/>
                    <a:pt x="42" y="101"/>
                    <a:pt x="42" y="101"/>
                  </a:cubicBezTo>
                  <a:cubicBezTo>
                    <a:pt x="33" y="101"/>
                    <a:pt x="33" y="101"/>
                    <a:pt x="33" y="101"/>
                  </a:cubicBezTo>
                  <a:cubicBezTo>
                    <a:pt x="33" y="82"/>
                    <a:pt x="33" y="82"/>
                    <a:pt x="33" y="82"/>
                  </a:cubicBezTo>
                  <a:cubicBezTo>
                    <a:pt x="31" y="81"/>
                    <a:pt x="31" y="81"/>
                    <a:pt x="31" y="81"/>
                  </a:cubicBezTo>
                  <a:cubicBezTo>
                    <a:pt x="17" y="75"/>
                    <a:pt x="8" y="61"/>
                    <a:pt x="8" y="46"/>
                  </a:cubicBezTo>
                  <a:cubicBezTo>
                    <a:pt x="8" y="25"/>
                    <a:pt x="25" y="8"/>
                    <a:pt x="46" y="8"/>
                  </a:cubicBezTo>
                  <a:cubicBezTo>
                    <a:pt x="67" y="8"/>
                    <a:pt x="84" y="25"/>
                    <a:pt x="84" y="46"/>
                  </a:cubicBezTo>
                  <a:cubicBezTo>
                    <a:pt x="84" y="61"/>
                    <a:pt x="75" y="75"/>
                    <a:pt x="61" y="81"/>
                  </a:cubicBezTo>
                  <a:cubicBezTo>
                    <a:pt x="59" y="82"/>
                    <a:pt x="59" y="82"/>
                    <a:pt x="59" y="82"/>
                  </a:cubicBezTo>
                  <a:cubicBezTo>
                    <a:pt x="59" y="101"/>
                    <a:pt x="59" y="101"/>
                    <a:pt x="59" y="101"/>
                  </a:cubicBezTo>
                  <a:lnTo>
                    <a:pt x="50" y="10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46"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992314" y="660379"/>
            <a:ext cx="2912668"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err="1">
                <a:solidFill>
                  <a:schemeClr val="accent4"/>
                </a:solidFill>
                <a:latin typeface="+mn-lt"/>
                <a:cs typeface="Arial" panose="020B0604020202020204" pitchFamily="34" charset="0"/>
              </a:rPr>
              <a:t>Lorem</a:t>
            </a:r>
            <a:r>
              <a:rPr lang="es-CO" sz="1600" b="1" dirty="0">
                <a:solidFill>
                  <a:schemeClr val="accent4"/>
                </a:solidFill>
                <a:latin typeface="+mn-lt"/>
                <a:cs typeface="Arial" panose="020B0604020202020204" pitchFamily="34" charset="0"/>
              </a:rPr>
              <a:t> </a:t>
            </a:r>
            <a:r>
              <a:rPr lang="es-CO" sz="1600" b="1" dirty="0" err="1">
                <a:solidFill>
                  <a:schemeClr val="accent4"/>
                </a:solidFill>
                <a:latin typeface="+mn-lt"/>
                <a:cs typeface="Arial" panose="020B0604020202020204" pitchFamily="34" charset="0"/>
              </a:rPr>
              <a:t>ipsum</a:t>
            </a:r>
            <a:r>
              <a:rPr lang="es-CO" sz="1600" b="1" dirty="0">
                <a:solidFill>
                  <a:schemeClr val="accent4"/>
                </a:solidFill>
                <a:latin typeface="+mn-lt"/>
                <a:cs typeface="Arial" panose="020B0604020202020204" pitchFamily="34" charset="0"/>
              </a:rPr>
              <a:t> </a:t>
            </a:r>
          </a:p>
          <a:p>
            <a:r>
              <a:rPr lang="es-CO" sz="1400" dirty="0">
                <a:latin typeface="+mn-lt"/>
                <a:cs typeface="Arial" panose="020B0604020202020204" pitchFamily="34" charset="0"/>
              </a:rPr>
              <a:t>Dolor </a:t>
            </a:r>
            <a:r>
              <a:rPr lang="es-CO" sz="1400" dirty="0" err="1">
                <a:latin typeface="+mn-lt"/>
                <a:cs typeface="Arial" panose="020B0604020202020204" pitchFamily="34" charset="0"/>
              </a:rPr>
              <a:t>sit</a:t>
            </a:r>
            <a:r>
              <a:rPr lang="es-CO" sz="1400" dirty="0">
                <a:latin typeface="+mn-lt"/>
                <a:cs typeface="Arial" panose="020B0604020202020204" pitchFamily="34" charset="0"/>
              </a:rPr>
              <a:t> </a:t>
            </a:r>
            <a:r>
              <a:rPr lang="es-CO" sz="1400" dirty="0" err="1">
                <a:latin typeface="+mn-lt"/>
                <a:cs typeface="Arial" panose="020B0604020202020204" pitchFamily="34" charset="0"/>
              </a:rPr>
              <a:t>amet</a:t>
            </a:r>
            <a:r>
              <a:rPr lang="es-CO" sz="1400" dirty="0">
                <a:latin typeface="+mn-lt"/>
                <a:cs typeface="Arial" panose="020B0604020202020204" pitchFamily="34" charset="0"/>
              </a:rPr>
              <a: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47"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603075" y="5529617"/>
            <a:ext cx="2912668"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6">
                    <a:lumMod val="50000"/>
                  </a:schemeClr>
                </a:solidFill>
                <a:latin typeface="+mn-lt"/>
                <a:cs typeface="Arial" panose="020B0604020202020204" pitchFamily="34" charset="0"/>
              </a:rPr>
              <a:t>Lorem </a:t>
            </a:r>
            <a:r>
              <a:rPr lang="es-CO" sz="1600" b="1" dirty="0" err="1">
                <a:solidFill>
                  <a:schemeClr val="accent6">
                    <a:lumMod val="50000"/>
                  </a:schemeClr>
                </a:solidFill>
                <a:latin typeface="+mn-lt"/>
                <a:cs typeface="Arial" panose="020B0604020202020204" pitchFamily="34" charset="0"/>
              </a:rPr>
              <a:t>ipsum</a:t>
            </a:r>
            <a:r>
              <a:rPr lang="es-CO" sz="1600" b="1" dirty="0">
                <a:solidFill>
                  <a:schemeClr val="accent6">
                    <a:lumMod val="50000"/>
                  </a:schemeClr>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48"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723898" y="4207538"/>
            <a:ext cx="2912668"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3"/>
                </a:solidFill>
                <a:latin typeface="+mn-lt"/>
                <a:cs typeface="Arial" panose="020B0604020202020204" pitchFamily="34" charset="0"/>
              </a:rPr>
              <a:t>Lorem </a:t>
            </a:r>
            <a:r>
              <a:rPr lang="es-CO" sz="1600" b="1" dirty="0" err="1">
                <a:solidFill>
                  <a:schemeClr val="accent3"/>
                </a:solidFill>
                <a:latin typeface="+mn-lt"/>
                <a:cs typeface="Arial" panose="020B0604020202020204" pitchFamily="34" charset="0"/>
              </a:rPr>
              <a:t>ipsum</a:t>
            </a:r>
            <a:r>
              <a:rPr lang="es-CO" sz="1600" b="1" dirty="0">
                <a:solidFill>
                  <a:schemeClr val="accent3"/>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4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732220" y="1976262"/>
            <a:ext cx="2912668"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5"/>
                </a:solidFill>
                <a:latin typeface="+mn-lt"/>
                <a:cs typeface="Arial" panose="020B0604020202020204" pitchFamily="34" charset="0"/>
              </a:rPr>
              <a:t>Lorem </a:t>
            </a:r>
            <a:r>
              <a:rPr lang="es-CO" sz="1600" b="1" dirty="0" err="1">
                <a:solidFill>
                  <a:schemeClr val="accent5"/>
                </a:solidFill>
                <a:latin typeface="+mn-lt"/>
                <a:cs typeface="Arial" panose="020B0604020202020204" pitchFamily="34" charset="0"/>
              </a:rPr>
              <a:t>ipsum</a:t>
            </a:r>
            <a:r>
              <a:rPr lang="es-CO" sz="1600" b="1" dirty="0">
                <a:solidFill>
                  <a:schemeClr val="accent5"/>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50"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7626745" y="568039"/>
            <a:ext cx="2912668"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2"/>
                </a:solidFill>
                <a:latin typeface="+mn-lt"/>
                <a:cs typeface="Arial" panose="020B0604020202020204" pitchFamily="34" charset="0"/>
              </a:rPr>
              <a:t>Lorem </a:t>
            </a:r>
            <a:r>
              <a:rPr lang="es-CO" sz="1600" b="1" dirty="0" err="1">
                <a:solidFill>
                  <a:schemeClr val="accent2"/>
                </a:solidFill>
                <a:latin typeface="+mn-lt"/>
                <a:cs typeface="Arial" panose="020B0604020202020204" pitchFamily="34" charset="0"/>
              </a:rPr>
              <a:t>ipsum</a:t>
            </a:r>
            <a:r>
              <a:rPr lang="es-CO" sz="1600" b="1" dirty="0">
                <a:solidFill>
                  <a:schemeClr val="accent2"/>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5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8562977" y="1940588"/>
            <a:ext cx="2912668" cy="984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1"/>
                </a:solidFill>
                <a:latin typeface="+mn-lt"/>
                <a:cs typeface="Arial" panose="020B0604020202020204" pitchFamily="34" charset="0"/>
              </a:rPr>
              <a:t>Lorem </a:t>
            </a:r>
            <a:r>
              <a:rPr lang="es-CO" sz="1600" b="1" dirty="0" err="1">
                <a:solidFill>
                  <a:schemeClr val="accent1"/>
                </a:solidFill>
                <a:latin typeface="+mn-lt"/>
                <a:cs typeface="Arial" panose="020B0604020202020204" pitchFamily="34" charset="0"/>
              </a:rPr>
              <a:t>ipsum</a:t>
            </a:r>
            <a:r>
              <a:rPr lang="es-CO" sz="1600" b="1" dirty="0">
                <a:solidFill>
                  <a:schemeClr val="accent1"/>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 </a:t>
            </a:r>
          </a:p>
        </p:txBody>
      </p:sp>
      <p:sp>
        <p:nvSpPr>
          <p:cNvPr id="152" name="CuadroTexto 151"/>
          <p:cNvSpPr txBox="1"/>
          <p:nvPr/>
        </p:nvSpPr>
        <p:spPr>
          <a:xfrm>
            <a:off x="7363831" y="4239921"/>
            <a:ext cx="4240613"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
        <p:nvSpPr>
          <p:cNvPr id="153" name="TextBox 10">
            <a:extLst>
              <a:ext uri="{FF2B5EF4-FFF2-40B4-BE49-F238E27FC236}">
                <a16:creationId xmlns:a16="http://schemas.microsoft.com/office/drawing/2014/main" id="{2765A9D4-F57A-45A3-857D-EBC373185AB8}"/>
              </a:ext>
            </a:extLst>
          </p:cNvPr>
          <p:cNvSpPr txBox="1">
            <a:spLocks noChangeArrowheads="1"/>
          </p:cNvSpPr>
          <p:nvPr/>
        </p:nvSpPr>
        <p:spPr bwMode="auto">
          <a:xfrm>
            <a:off x="7363831" y="4779658"/>
            <a:ext cx="4523951" cy="1446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latin typeface="Arial" panose="020B0604020202020204" pitchFamily="34" charset="0"/>
                <a:cs typeface="Arial" panose="020B0604020202020204" pitchFamily="34" charset="0"/>
              </a:rPr>
              <a:t>Lorem ipsum </a:t>
            </a:r>
            <a:r>
              <a:rPr lang="es-CO" sz="1800" dirty="0">
                <a:latin typeface="+mn-lt"/>
              </a:rPr>
              <a:t>dolor sit amet, consectetur adipiscing elit.  Fusce convallis magna non. dolor sit amet, consectetur adipiscing elit. Fusce convallis magna non.</a:t>
            </a:r>
          </a:p>
          <a:p>
            <a:endParaRPr lang="es-CO" sz="1600" dirty="0">
              <a:latin typeface="Arial" panose="020B0604020202020204" pitchFamily="34" charset="0"/>
              <a:cs typeface="Arial" panose="020B0604020202020204" pitchFamily="34" charset="0"/>
            </a:endParaRPr>
          </a:p>
        </p:txBody>
      </p:sp>
      <p:grpSp>
        <p:nvGrpSpPr>
          <p:cNvPr id="163" name="Grupo 162"/>
          <p:cNvGrpSpPr/>
          <p:nvPr/>
        </p:nvGrpSpPr>
        <p:grpSpPr>
          <a:xfrm>
            <a:off x="4234657" y="5677647"/>
            <a:ext cx="704850" cy="515191"/>
            <a:chOff x="4005263" y="5438775"/>
            <a:chExt cx="704850" cy="515191"/>
          </a:xfrm>
        </p:grpSpPr>
        <p:cxnSp>
          <p:nvCxnSpPr>
            <p:cNvPr id="155" name="Conector recto 154"/>
            <p:cNvCxnSpPr/>
            <p:nvPr/>
          </p:nvCxnSpPr>
          <p:spPr>
            <a:xfrm>
              <a:off x="4005263" y="5953966"/>
              <a:ext cx="704850" cy="0"/>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61" name="Conector recto 160"/>
            <p:cNvCxnSpPr/>
            <p:nvPr/>
          </p:nvCxnSpPr>
          <p:spPr>
            <a:xfrm flipV="1">
              <a:off x="4710113" y="5438775"/>
              <a:ext cx="0" cy="515191"/>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grpSp>
        <p:nvGrpSpPr>
          <p:cNvPr id="164" name="Grupo 163"/>
          <p:cNvGrpSpPr/>
          <p:nvPr/>
        </p:nvGrpSpPr>
        <p:grpSpPr>
          <a:xfrm rot="10800000">
            <a:off x="2922787" y="3853765"/>
            <a:ext cx="704850" cy="515191"/>
            <a:chOff x="4005263" y="5438775"/>
            <a:chExt cx="704850" cy="515191"/>
          </a:xfrm>
        </p:grpSpPr>
        <p:cxnSp>
          <p:nvCxnSpPr>
            <p:cNvPr id="165" name="Conector recto 164"/>
            <p:cNvCxnSpPr/>
            <p:nvPr/>
          </p:nvCxnSpPr>
          <p:spPr>
            <a:xfrm>
              <a:off x="4005263" y="5953966"/>
              <a:ext cx="704850" cy="0"/>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66" name="Conector recto 165"/>
            <p:cNvCxnSpPr/>
            <p:nvPr/>
          </p:nvCxnSpPr>
          <p:spPr>
            <a:xfrm flipV="1">
              <a:off x="4710113" y="5438775"/>
              <a:ext cx="0" cy="515191"/>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grpSp>
        <p:nvGrpSpPr>
          <p:cNvPr id="167" name="Grupo 166"/>
          <p:cNvGrpSpPr/>
          <p:nvPr/>
        </p:nvGrpSpPr>
        <p:grpSpPr>
          <a:xfrm flipH="1">
            <a:off x="2929332" y="2765293"/>
            <a:ext cx="680048" cy="515191"/>
            <a:chOff x="4005263" y="5438775"/>
            <a:chExt cx="704850" cy="515191"/>
          </a:xfrm>
        </p:grpSpPr>
        <p:cxnSp>
          <p:nvCxnSpPr>
            <p:cNvPr id="168" name="Conector recto 167"/>
            <p:cNvCxnSpPr/>
            <p:nvPr/>
          </p:nvCxnSpPr>
          <p:spPr>
            <a:xfrm>
              <a:off x="4005263" y="5953966"/>
              <a:ext cx="704850" cy="0"/>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69" name="Conector recto 168"/>
            <p:cNvCxnSpPr/>
            <p:nvPr/>
          </p:nvCxnSpPr>
          <p:spPr>
            <a:xfrm flipV="1">
              <a:off x="4710113" y="5438775"/>
              <a:ext cx="0" cy="515191"/>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grpSp>
        <p:nvGrpSpPr>
          <p:cNvPr id="170" name="Grupo 169"/>
          <p:cNvGrpSpPr/>
          <p:nvPr/>
        </p:nvGrpSpPr>
        <p:grpSpPr>
          <a:xfrm rot="10800000" flipH="1">
            <a:off x="4335016" y="830664"/>
            <a:ext cx="771178" cy="515191"/>
            <a:chOff x="4005263" y="5438775"/>
            <a:chExt cx="704850" cy="515191"/>
          </a:xfrm>
        </p:grpSpPr>
        <p:cxnSp>
          <p:nvCxnSpPr>
            <p:cNvPr id="171" name="Conector recto 170"/>
            <p:cNvCxnSpPr/>
            <p:nvPr/>
          </p:nvCxnSpPr>
          <p:spPr>
            <a:xfrm>
              <a:off x="4005263" y="5953966"/>
              <a:ext cx="704850" cy="0"/>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72" name="Conector recto 171"/>
            <p:cNvCxnSpPr/>
            <p:nvPr/>
          </p:nvCxnSpPr>
          <p:spPr>
            <a:xfrm flipV="1">
              <a:off x="4710113" y="5438775"/>
              <a:ext cx="0" cy="515191"/>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grpSp>
        <p:nvGrpSpPr>
          <p:cNvPr id="173" name="Grupo 172"/>
          <p:cNvGrpSpPr/>
          <p:nvPr/>
        </p:nvGrpSpPr>
        <p:grpSpPr>
          <a:xfrm rot="10800000">
            <a:off x="6782595" y="950919"/>
            <a:ext cx="704850" cy="515191"/>
            <a:chOff x="4005263" y="5438775"/>
            <a:chExt cx="704850" cy="515191"/>
          </a:xfrm>
        </p:grpSpPr>
        <p:cxnSp>
          <p:nvCxnSpPr>
            <p:cNvPr id="174" name="Conector recto 173"/>
            <p:cNvCxnSpPr/>
            <p:nvPr/>
          </p:nvCxnSpPr>
          <p:spPr>
            <a:xfrm>
              <a:off x="4005263" y="5953966"/>
              <a:ext cx="704850" cy="0"/>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75" name="Conector recto 174"/>
            <p:cNvCxnSpPr/>
            <p:nvPr/>
          </p:nvCxnSpPr>
          <p:spPr>
            <a:xfrm flipV="1">
              <a:off x="4710113" y="5438775"/>
              <a:ext cx="0" cy="515191"/>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grpSp>
        <p:nvGrpSpPr>
          <p:cNvPr id="179" name="Grupo 178"/>
          <p:cNvGrpSpPr/>
          <p:nvPr/>
        </p:nvGrpSpPr>
        <p:grpSpPr>
          <a:xfrm rot="10800000">
            <a:off x="7782719" y="2216813"/>
            <a:ext cx="704850" cy="515191"/>
            <a:chOff x="4005263" y="5438775"/>
            <a:chExt cx="704850" cy="515191"/>
          </a:xfrm>
        </p:grpSpPr>
        <p:cxnSp>
          <p:nvCxnSpPr>
            <p:cNvPr id="180" name="Conector recto 179"/>
            <p:cNvCxnSpPr/>
            <p:nvPr/>
          </p:nvCxnSpPr>
          <p:spPr>
            <a:xfrm>
              <a:off x="4005263" y="5953966"/>
              <a:ext cx="704850" cy="0"/>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81" name="Conector recto 180"/>
            <p:cNvCxnSpPr/>
            <p:nvPr/>
          </p:nvCxnSpPr>
          <p:spPr>
            <a:xfrm flipV="1">
              <a:off x="4710113" y="5438775"/>
              <a:ext cx="0" cy="515191"/>
            </a:xfrm>
            <a:prstGeom prst="line">
              <a:avLst/>
            </a:prstGeom>
            <a:ln>
              <a:solidFill>
                <a:schemeClr val="bg1">
                  <a:lumMod val="50000"/>
                </a:schemeClr>
              </a:solidFill>
              <a:prstDash val="lgDash"/>
            </a:ln>
          </p:spPr>
          <p:style>
            <a:lnRef idx="1">
              <a:schemeClr val="accent1"/>
            </a:lnRef>
            <a:fillRef idx="0">
              <a:schemeClr val="accent1"/>
            </a:fillRef>
            <a:effectRef idx="0">
              <a:schemeClr val="accent1"/>
            </a:effectRef>
            <a:fontRef idx="minor">
              <a:schemeClr val="tx1"/>
            </a:fontRef>
          </p:style>
        </p:cxnSp>
      </p:grpSp>
      <p:sp>
        <p:nvSpPr>
          <p:cNvPr id="183" name="CuadroTexto 182"/>
          <p:cNvSpPr txBox="1"/>
          <p:nvPr/>
        </p:nvSpPr>
        <p:spPr>
          <a:xfrm>
            <a:off x="341904" y="178790"/>
            <a:ext cx="7922029"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Tree>
    <p:extLst>
      <p:ext uri="{BB962C8B-B14F-4D97-AF65-F5344CB8AC3E}">
        <p14:creationId xmlns:p14="http://schemas.microsoft.com/office/powerpoint/2010/main" val="353110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ángulo 12"/>
          <p:cNvSpPr/>
          <p:nvPr/>
        </p:nvSpPr>
        <p:spPr>
          <a:xfrm>
            <a:off x="3867149" y="1428750"/>
            <a:ext cx="4724398" cy="3886200"/>
          </a:xfrm>
          <a:prstGeom prst="rect">
            <a:avLst/>
          </a:prstGeom>
          <a:gradFill>
            <a:gsLst>
              <a:gs pos="100000">
                <a:schemeClr val="accent2"/>
              </a:gs>
              <a:gs pos="0">
                <a:schemeClr val="accent2">
                  <a:lumMod val="90000"/>
                  <a:lumOff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Marcador de posición de imagen 14">
            <a:extLst>
              <a:ext uri="{FF2B5EF4-FFF2-40B4-BE49-F238E27FC236}">
                <a16:creationId xmlns:a16="http://schemas.microsoft.com/office/drawing/2014/main" id="{2083EBEE-E243-4E6A-9CCE-80C620ECFEF8}"/>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pic>
        <p:nvPicPr>
          <p:cNvPr id="17" name="Marcador de posición de imagen 16">
            <a:extLst>
              <a:ext uri="{FF2B5EF4-FFF2-40B4-BE49-F238E27FC236}">
                <a16:creationId xmlns:a16="http://schemas.microsoft.com/office/drawing/2014/main" id="{7369FEC0-53D3-4A1A-AAFE-0EFF59C5501E}"/>
              </a:ext>
            </a:extLst>
          </p:cNvPr>
          <p:cNvPicPr>
            <a:picLocks noGrp="1" noChangeAspect="1"/>
          </p:cNvPicPr>
          <p:nvPr>
            <p:ph type="pic" sz="quarter" idx="11"/>
          </p:nvPr>
        </p:nvPicPr>
        <p:blipFill>
          <a:blip r:embed="rId3" cstate="email">
            <a:extLst>
              <a:ext uri="{28A0092B-C50C-407E-A947-70E740481C1C}">
                <a14:useLocalDpi xmlns:a14="http://schemas.microsoft.com/office/drawing/2010/main"/>
              </a:ext>
            </a:extLst>
          </a:blip>
          <a:srcRect/>
          <a:stretch>
            <a:fillRect/>
          </a:stretch>
        </p:blipFill>
        <p:spPr/>
      </p:pic>
      <p:cxnSp>
        <p:nvCxnSpPr>
          <p:cNvPr id="6" name="Conector recto 5">
            <a:extLst>
              <a:ext uri="{FF2B5EF4-FFF2-40B4-BE49-F238E27FC236}">
                <a16:creationId xmlns:a16="http://schemas.microsoft.com/office/drawing/2014/main" id="{602379F3-71CB-43A0-BFAB-F52FDC0504B9}"/>
              </a:ext>
            </a:extLst>
          </p:cNvPr>
          <p:cNvCxnSpPr/>
          <p:nvPr/>
        </p:nvCxnSpPr>
        <p:spPr>
          <a:xfrm>
            <a:off x="3867150" y="0"/>
            <a:ext cx="0" cy="685800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Conector recto 6">
            <a:extLst>
              <a:ext uri="{FF2B5EF4-FFF2-40B4-BE49-F238E27FC236}">
                <a16:creationId xmlns:a16="http://schemas.microsoft.com/office/drawing/2014/main" id="{B27AF472-60EB-4634-8581-B05F3589E295}"/>
              </a:ext>
            </a:extLst>
          </p:cNvPr>
          <p:cNvCxnSpPr/>
          <p:nvPr/>
        </p:nvCxnSpPr>
        <p:spPr>
          <a:xfrm>
            <a:off x="8591550" y="0"/>
            <a:ext cx="0" cy="685800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Marcador de texto 34">
            <a:extLst>
              <a:ext uri="{FF2B5EF4-FFF2-40B4-BE49-F238E27FC236}">
                <a16:creationId xmlns:a16="http://schemas.microsoft.com/office/drawing/2014/main" id="{1550C546-3CFF-4DFD-B353-9B7B8F7667E8}"/>
              </a:ext>
            </a:extLst>
          </p:cNvPr>
          <p:cNvSpPr txBox="1">
            <a:spLocks/>
          </p:cNvSpPr>
          <p:nvPr/>
        </p:nvSpPr>
        <p:spPr>
          <a:xfrm>
            <a:off x="4429127" y="3183101"/>
            <a:ext cx="3600445" cy="169369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CO" sz="2400" dirty="0">
                <a:solidFill>
                  <a:schemeClr val="bg1"/>
                </a:solidFill>
              </a:rPr>
              <a:t>Donec fringilla est orci. Orci varius natoque penatibus et magnis dis. Donec fringilla est orci. Orci</a:t>
            </a:r>
          </a:p>
        </p:txBody>
      </p:sp>
      <p:sp>
        <p:nvSpPr>
          <p:cNvPr id="10" name="CuadroTexto 9">
            <a:extLst>
              <a:ext uri="{FF2B5EF4-FFF2-40B4-BE49-F238E27FC236}">
                <a16:creationId xmlns:a16="http://schemas.microsoft.com/office/drawing/2014/main" id="{1F69860D-D9BD-4F1A-B185-B89481E89D29}"/>
              </a:ext>
            </a:extLst>
          </p:cNvPr>
          <p:cNvSpPr txBox="1"/>
          <p:nvPr/>
        </p:nvSpPr>
        <p:spPr>
          <a:xfrm>
            <a:off x="3867149" y="1705761"/>
            <a:ext cx="4724398" cy="1200329"/>
          </a:xfrm>
          <a:prstGeom prst="rect">
            <a:avLst/>
          </a:prstGeom>
          <a:noFill/>
        </p:spPr>
        <p:txBody>
          <a:bodyPr wrap="square" rtlCol="0">
            <a:spAutoFit/>
          </a:bodyPr>
          <a:lstStyle/>
          <a:p>
            <a:pPr algn="ctr"/>
            <a:r>
              <a:rPr lang="es-CO" sz="3600" b="1" dirty="0">
                <a:solidFill>
                  <a:schemeClr val="bg1"/>
                </a:solidFill>
              </a:rPr>
              <a:t>YOUR TITLE </a:t>
            </a:r>
          </a:p>
          <a:p>
            <a:pPr algn="ctr"/>
            <a:r>
              <a:rPr lang="es-CO" sz="3600" b="1" dirty="0">
                <a:solidFill>
                  <a:schemeClr val="bg1"/>
                </a:solidFill>
              </a:rPr>
              <a:t>HERE</a:t>
            </a:r>
          </a:p>
        </p:txBody>
      </p:sp>
      <p:cxnSp>
        <p:nvCxnSpPr>
          <p:cNvPr id="12" name="Conector recto 11">
            <a:extLst>
              <a:ext uri="{FF2B5EF4-FFF2-40B4-BE49-F238E27FC236}">
                <a16:creationId xmlns:a16="http://schemas.microsoft.com/office/drawing/2014/main" id="{E311EC4B-9B3E-488C-B9E5-2022E55D1ABE}"/>
              </a:ext>
            </a:extLst>
          </p:cNvPr>
          <p:cNvCxnSpPr>
            <a:cxnSpLocks/>
          </p:cNvCxnSpPr>
          <p:nvPr/>
        </p:nvCxnSpPr>
        <p:spPr>
          <a:xfrm>
            <a:off x="5457823" y="3049751"/>
            <a:ext cx="154305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7888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943428" y="1465943"/>
            <a:ext cx="653143" cy="5392057"/>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ángulo 20"/>
          <p:cNvSpPr/>
          <p:nvPr/>
        </p:nvSpPr>
        <p:spPr>
          <a:xfrm>
            <a:off x="3556000" y="3120571"/>
            <a:ext cx="653143" cy="37374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ángulo 21"/>
          <p:cNvSpPr/>
          <p:nvPr/>
        </p:nvSpPr>
        <p:spPr>
          <a:xfrm>
            <a:off x="6168572" y="1465942"/>
            <a:ext cx="653143" cy="539205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ángulo 22"/>
          <p:cNvSpPr/>
          <p:nvPr/>
        </p:nvSpPr>
        <p:spPr>
          <a:xfrm>
            <a:off x="9158514" y="3120570"/>
            <a:ext cx="653143" cy="37374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Elipse 3"/>
          <p:cNvSpPr/>
          <p:nvPr/>
        </p:nvSpPr>
        <p:spPr>
          <a:xfrm>
            <a:off x="1269999" y="1045028"/>
            <a:ext cx="1117600" cy="1117600"/>
          </a:xfrm>
          <a:prstGeom prst="ellipse">
            <a:avLst/>
          </a:prstGeom>
          <a:solidFill>
            <a:schemeClr val="accent6">
              <a:lumMod val="50000"/>
            </a:schemeClr>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Elipse 24"/>
          <p:cNvSpPr/>
          <p:nvPr/>
        </p:nvSpPr>
        <p:spPr>
          <a:xfrm>
            <a:off x="3809999" y="2866571"/>
            <a:ext cx="1117600" cy="1117600"/>
          </a:xfrm>
          <a:prstGeom prst="ellipse">
            <a:avLst/>
          </a:prstGeom>
          <a:solidFill>
            <a:schemeClr val="accent3"/>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lipse 25"/>
          <p:cNvSpPr/>
          <p:nvPr/>
        </p:nvSpPr>
        <p:spPr>
          <a:xfrm>
            <a:off x="6400800" y="1045028"/>
            <a:ext cx="1117600" cy="1117600"/>
          </a:xfrm>
          <a:prstGeom prst="ellipse">
            <a:avLst/>
          </a:prstGeom>
          <a:solidFill>
            <a:schemeClr val="accent5"/>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Elipse 26"/>
          <p:cNvSpPr/>
          <p:nvPr/>
        </p:nvSpPr>
        <p:spPr>
          <a:xfrm>
            <a:off x="9456056" y="2699657"/>
            <a:ext cx="1117600" cy="1117600"/>
          </a:xfrm>
          <a:prstGeom prst="ellipse">
            <a:avLst/>
          </a:prstGeom>
          <a:solidFill>
            <a:schemeClr val="accent2"/>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690006" y="2746216"/>
            <a:ext cx="1772559" cy="270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3"/>
                </a:solidFill>
                <a:latin typeface="+mn-lt"/>
                <a:cs typeface="Arial" panose="020B0604020202020204" pitchFamily="34" charset="0"/>
              </a:rPr>
              <a:t>Lorem </a:t>
            </a:r>
            <a:r>
              <a:rPr lang="es-CO" sz="1600" b="1" dirty="0" err="1">
                <a:solidFill>
                  <a:schemeClr val="accent3"/>
                </a:solidFill>
                <a:latin typeface="+mn-lt"/>
                <a:cs typeface="Arial" panose="020B0604020202020204" pitchFamily="34" charset="0"/>
              </a:rPr>
              <a:t>ipsum</a:t>
            </a:r>
            <a:r>
              <a:rPr lang="es-CO" sz="1600" b="1" dirty="0">
                <a:solidFill>
                  <a:schemeClr val="accent3"/>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a:t>
            </a:r>
          </a:p>
          <a:p>
            <a:endParaRPr lang="es-CO" sz="1400" dirty="0">
              <a:latin typeface="+mn-lt"/>
              <a:cs typeface="Arial" panose="020B0604020202020204" pitchFamily="34" charset="0"/>
            </a:endParaRPr>
          </a:p>
          <a:p>
            <a:r>
              <a:rPr lang="it-IT" sz="1400" dirty="0">
                <a:latin typeface="+mn-lt"/>
                <a:cs typeface="Arial" panose="020B0604020202020204" pitchFamily="34" charset="0"/>
              </a:rPr>
              <a:t>Dolor sit amet, consectetur dipiscing elit.  Fusce convallis magna non. Fusce convallis magna non</a:t>
            </a:r>
            <a:r>
              <a:rPr lang="es-CO" sz="1400" dirty="0">
                <a:latin typeface="+mn-lt"/>
                <a:cs typeface="Arial" panose="020B0604020202020204" pitchFamily="34" charset="0"/>
              </a:rPr>
              <a:t> </a:t>
            </a:r>
          </a:p>
        </p:txBody>
      </p:sp>
      <p:sp>
        <p:nvSpPr>
          <p:cNvPr id="2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4302578" y="4066877"/>
            <a:ext cx="1772559" cy="270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3"/>
                </a:solidFill>
                <a:latin typeface="+mn-lt"/>
                <a:cs typeface="Arial" panose="020B0604020202020204" pitchFamily="34" charset="0"/>
              </a:rPr>
              <a:t>Lorem </a:t>
            </a:r>
            <a:r>
              <a:rPr lang="es-CO" sz="1600" b="1" dirty="0" err="1">
                <a:solidFill>
                  <a:schemeClr val="accent3"/>
                </a:solidFill>
                <a:latin typeface="+mn-lt"/>
                <a:cs typeface="Arial" panose="020B0604020202020204" pitchFamily="34" charset="0"/>
              </a:rPr>
              <a:t>ipsum</a:t>
            </a:r>
            <a:r>
              <a:rPr lang="es-CO" sz="1600" b="1" dirty="0">
                <a:solidFill>
                  <a:schemeClr val="accent3"/>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a:t>
            </a:r>
          </a:p>
          <a:p>
            <a:endParaRPr lang="es-CO" sz="1400" dirty="0">
              <a:latin typeface="+mn-lt"/>
              <a:cs typeface="Arial" panose="020B0604020202020204" pitchFamily="34" charset="0"/>
            </a:endParaRPr>
          </a:p>
          <a:p>
            <a:r>
              <a:rPr lang="it-IT" sz="1400" dirty="0">
                <a:latin typeface="+mn-lt"/>
                <a:cs typeface="Arial" panose="020B0604020202020204" pitchFamily="34" charset="0"/>
              </a:rPr>
              <a:t>Dolor sit amet, consectetur dipiscing elit.  Fusce convallis magna non. Fusce convallis magna non</a:t>
            </a:r>
            <a:r>
              <a:rPr lang="es-CO" sz="1400" dirty="0">
                <a:latin typeface="+mn-lt"/>
                <a:cs typeface="Arial" panose="020B0604020202020204" pitchFamily="34" charset="0"/>
              </a:rPr>
              <a:t> </a:t>
            </a:r>
          </a:p>
        </p:txBody>
      </p:sp>
      <p:sp>
        <p:nvSpPr>
          <p:cNvPr id="30"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6887028" y="2866571"/>
            <a:ext cx="1772559" cy="270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3"/>
                </a:solidFill>
                <a:latin typeface="+mn-lt"/>
                <a:cs typeface="Arial" panose="020B0604020202020204" pitchFamily="34" charset="0"/>
              </a:rPr>
              <a:t>Lorem </a:t>
            </a:r>
            <a:r>
              <a:rPr lang="es-CO" sz="1600" b="1" dirty="0" err="1">
                <a:solidFill>
                  <a:schemeClr val="accent3"/>
                </a:solidFill>
                <a:latin typeface="+mn-lt"/>
                <a:cs typeface="Arial" panose="020B0604020202020204" pitchFamily="34" charset="0"/>
              </a:rPr>
              <a:t>ipsum</a:t>
            </a:r>
            <a:r>
              <a:rPr lang="es-CO" sz="1600" b="1" dirty="0">
                <a:solidFill>
                  <a:schemeClr val="accent3"/>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a:t>
            </a:r>
          </a:p>
          <a:p>
            <a:endParaRPr lang="es-CO" sz="1400" dirty="0">
              <a:latin typeface="+mn-lt"/>
              <a:cs typeface="Arial" panose="020B0604020202020204" pitchFamily="34" charset="0"/>
            </a:endParaRPr>
          </a:p>
          <a:p>
            <a:r>
              <a:rPr lang="it-IT" sz="1400" dirty="0">
                <a:latin typeface="+mn-lt"/>
                <a:cs typeface="Arial" panose="020B0604020202020204" pitchFamily="34" charset="0"/>
              </a:rPr>
              <a:t>Dolor sit amet, consectetur dipiscing elit.  Fusce convallis magna non. Fusce convallis magna non</a:t>
            </a:r>
            <a:r>
              <a:rPr lang="es-CO" sz="1400" dirty="0">
                <a:latin typeface="+mn-lt"/>
                <a:cs typeface="Arial" panose="020B0604020202020204" pitchFamily="34" charset="0"/>
              </a:rPr>
              <a:t> </a:t>
            </a:r>
          </a:p>
        </p:txBody>
      </p:sp>
      <p:sp>
        <p:nvSpPr>
          <p:cNvPr id="31"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0014856" y="4066877"/>
            <a:ext cx="1772559" cy="2708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600" b="1" dirty="0">
                <a:solidFill>
                  <a:schemeClr val="accent3"/>
                </a:solidFill>
                <a:latin typeface="+mn-lt"/>
                <a:cs typeface="Arial" panose="020B0604020202020204" pitchFamily="34" charset="0"/>
              </a:rPr>
              <a:t>Lorem </a:t>
            </a:r>
            <a:r>
              <a:rPr lang="es-CO" sz="1600" b="1" dirty="0" err="1">
                <a:solidFill>
                  <a:schemeClr val="accent3"/>
                </a:solidFill>
                <a:latin typeface="+mn-lt"/>
                <a:cs typeface="Arial" panose="020B0604020202020204" pitchFamily="34" charset="0"/>
              </a:rPr>
              <a:t>ipsum</a:t>
            </a:r>
            <a:r>
              <a:rPr lang="es-CO" sz="1600" b="1" dirty="0">
                <a:solidFill>
                  <a:schemeClr val="accent3"/>
                </a:solidFill>
                <a:latin typeface="+mn-lt"/>
                <a:cs typeface="Arial" panose="020B0604020202020204" pitchFamily="34" charset="0"/>
              </a:rPr>
              <a:t> </a:t>
            </a:r>
          </a:p>
          <a:p>
            <a:r>
              <a:rPr lang="es-CO" sz="1400" dirty="0">
                <a:latin typeface="+mn-lt"/>
                <a:cs typeface="Arial" panose="020B0604020202020204" pitchFamily="34" charset="0"/>
              </a:rPr>
              <a:t>Dolor sit amet,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dipiscing</a:t>
            </a:r>
            <a:r>
              <a:rPr lang="es-CO" sz="1400" dirty="0">
                <a:latin typeface="+mn-lt"/>
                <a:cs typeface="Arial" panose="020B0604020202020204" pitchFamily="34" charset="0"/>
              </a:rPr>
              <a:t> elit.  Fusce convallis magna non. </a:t>
            </a:r>
            <a:r>
              <a:rPr lang="es-CO" sz="1400" dirty="0" err="1">
                <a:latin typeface="+mn-lt"/>
                <a:cs typeface="Arial" panose="020B0604020202020204" pitchFamily="34" charset="0"/>
              </a:rPr>
              <a:t>Fusce</a:t>
            </a:r>
            <a:r>
              <a:rPr lang="es-CO" sz="1400" dirty="0">
                <a:latin typeface="+mn-lt"/>
                <a:cs typeface="Arial" panose="020B0604020202020204" pitchFamily="34" charset="0"/>
              </a:rPr>
              <a:t> </a:t>
            </a:r>
            <a:r>
              <a:rPr lang="es-CO" sz="1400" dirty="0" err="1">
                <a:latin typeface="+mn-lt"/>
                <a:cs typeface="Arial" panose="020B0604020202020204" pitchFamily="34" charset="0"/>
              </a:rPr>
              <a:t>convallis</a:t>
            </a:r>
            <a:r>
              <a:rPr lang="es-CO" sz="1400" dirty="0">
                <a:latin typeface="+mn-lt"/>
                <a:cs typeface="Arial" panose="020B0604020202020204" pitchFamily="34" charset="0"/>
              </a:rPr>
              <a:t> magna non.</a:t>
            </a:r>
          </a:p>
          <a:p>
            <a:endParaRPr lang="es-CO" sz="1400" dirty="0">
              <a:latin typeface="+mn-lt"/>
              <a:cs typeface="Arial" panose="020B0604020202020204" pitchFamily="34" charset="0"/>
            </a:endParaRPr>
          </a:p>
          <a:p>
            <a:r>
              <a:rPr lang="it-IT" sz="1400" dirty="0">
                <a:latin typeface="+mn-lt"/>
                <a:cs typeface="Arial" panose="020B0604020202020204" pitchFamily="34" charset="0"/>
              </a:rPr>
              <a:t>Dolor sit amet, consectetur dipiscing elit.  Fusce convallis magna non. Fusce convallis magna non</a:t>
            </a:r>
            <a:r>
              <a:rPr lang="es-CO" sz="1400" dirty="0">
                <a:latin typeface="+mn-lt"/>
                <a:cs typeface="Arial" panose="020B0604020202020204" pitchFamily="34" charset="0"/>
              </a:rPr>
              <a:t> </a:t>
            </a:r>
          </a:p>
        </p:txBody>
      </p:sp>
      <p:sp>
        <p:nvSpPr>
          <p:cNvPr id="32" name="CuadroTexto 31"/>
          <p:cNvSpPr txBox="1"/>
          <p:nvPr/>
        </p:nvSpPr>
        <p:spPr>
          <a:xfrm>
            <a:off x="486001" y="304854"/>
            <a:ext cx="7922029"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
        <p:nvSpPr>
          <p:cNvPr id="33" name="Freeform 36">
            <a:extLst>
              <a:ext uri="{FF2B5EF4-FFF2-40B4-BE49-F238E27FC236}">
                <a16:creationId xmlns:a16="http://schemas.microsoft.com/office/drawing/2014/main" id="{F115A463-B01C-4380-A218-311DA1B82E55}"/>
              </a:ext>
            </a:extLst>
          </p:cNvPr>
          <p:cNvSpPr>
            <a:spLocks/>
          </p:cNvSpPr>
          <p:nvPr/>
        </p:nvSpPr>
        <p:spPr bwMode="auto">
          <a:xfrm>
            <a:off x="1596571" y="1317096"/>
            <a:ext cx="527051" cy="530226"/>
          </a:xfrm>
          <a:custGeom>
            <a:avLst/>
            <a:gdLst>
              <a:gd name="T0" fmla="*/ 19 w 28"/>
              <a:gd name="T1" fmla="*/ 3 h 28"/>
              <a:gd name="T2" fmla="*/ 19 w 28"/>
              <a:gd name="T3" fmla="*/ 5 h 28"/>
              <a:gd name="T4" fmla="*/ 14 w 28"/>
              <a:gd name="T5" fmla="*/ 0 h 28"/>
              <a:gd name="T6" fmla="*/ 9 w 28"/>
              <a:gd name="T7" fmla="*/ 5 h 28"/>
              <a:gd name="T8" fmla="*/ 10 w 28"/>
              <a:gd name="T9" fmla="*/ 6 h 28"/>
              <a:gd name="T10" fmla="*/ 10 w 28"/>
              <a:gd name="T11" fmla="*/ 11 h 28"/>
              <a:gd name="T12" fmla="*/ 6 w 28"/>
              <a:gd name="T13" fmla="*/ 11 h 28"/>
              <a:gd name="T14" fmla="*/ 5 w 28"/>
              <a:gd name="T15" fmla="*/ 9 h 28"/>
              <a:gd name="T16" fmla="*/ 0 w 28"/>
              <a:gd name="T17" fmla="*/ 14 h 28"/>
              <a:gd name="T18" fmla="*/ 5 w 28"/>
              <a:gd name="T19" fmla="*/ 19 h 28"/>
              <a:gd name="T20" fmla="*/ 4 w 28"/>
              <a:gd name="T21" fmla="*/ 19 h 28"/>
              <a:gd name="T22" fmla="*/ 4 w 28"/>
              <a:gd name="T23" fmla="*/ 24 h 28"/>
              <a:gd name="T24" fmla="*/ 8 w 28"/>
              <a:gd name="T25" fmla="*/ 24 h 28"/>
              <a:gd name="T26" fmla="*/ 9 w 28"/>
              <a:gd name="T27" fmla="*/ 23 h 28"/>
              <a:gd name="T28" fmla="*/ 14 w 28"/>
              <a:gd name="T29" fmla="*/ 28 h 28"/>
              <a:gd name="T30" fmla="*/ 19 w 28"/>
              <a:gd name="T31" fmla="*/ 23 h 28"/>
              <a:gd name="T32" fmla="*/ 17 w 28"/>
              <a:gd name="T33" fmla="*/ 22 h 28"/>
              <a:gd name="T34" fmla="*/ 17 w 28"/>
              <a:gd name="T35" fmla="*/ 17 h 28"/>
              <a:gd name="T36" fmla="*/ 22 w 28"/>
              <a:gd name="T37" fmla="*/ 17 h 28"/>
              <a:gd name="T38" fmla="*/ 23 w 28"/>
              <a:gd name="T39" fmla="*/ 19 h 28"/>
              <a:gd name="T40" fmla="*/ 28 w 28"/>
              <a:gd name="T41" fmla="*/ 14 h 28"/>
              <a:gd name="T42" fmla="*/ 23 w 28"/>
              <a:gd name="T43" fmla="*/ 9 h 28"/>
              <a:gd name="T44" fmla="*/ 24 w 28"/>
              <a:gd name="T45" fmla="*/ 8 h 28"/>
              <a:gd name="T46" fmla="*/ 24 w 28"/>
              <a:gd name="T47" fmla="*/ 3 h 28"/>
              <a:gd name="T48" fmla="*/ 19 w 28"/>
              <a:gd name="T49" fmla="*/ 3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8" h="28">
                <a:moveTo>
                  <a:pt x="19" y="3"/>
                </a:moveTo>
                <a:cubicBezTo>
                  <a:pt x="19" y="4"/>
                  <a:pt x="19" y="4"/>
                  <a:pt x="19" y="5"/>
                </a:cubicBezTo>
                <a:cubicBezTo>
                  <a:pt x="14" y="0"/>
                  <a:pt x="14" y="0"/>
                  <a:pt x="14" y="0"/>
                </a:cubicBezTo>
                <a:cubicBezTo>
                  <a:pt x="9" y="5"/>
                  <a:pt x="9" y="5"/>
                  <a:pt x="9" y="5"/>
                </a:cubicBezTo>
                <a:cubicBezTo>
                  <a:pt x="9" y="5"/>
                  <a:pt x="10" y="5"/>
                  <a:pt x="10" y="6"/>
                </a:cubicBezTo>
                <a:cubicBezTo>
                  <a:pt x="12" y="7"/>
                  <a:pt x="12" y="9"/>
                  <a:pt x="10" y="11"/>
                </a:cubicBezTo>
                <a:cubicBezTo>
                  <a:pt x="9" y="12"/>
                  <a:pt x="7" y="12"/>
                  <a:pt x="6" y="11"/>
                </a:cubicBezTo>
                <a:cubicBezTo>
                  <a:pt x="5" y="10"/>
                  <a:pt x="5" y="9"/>
                  <a:pt x="5" y="9"/>
                </a:cubicBezTo>
                <a:cubicBezTo>
                  <a:pt x="0" y="14"/>
                  <a:pt x="0" y="14"/>
                  <a:pt x="0" y="14"/>
                </a:cubicBezTo>
                <a:cubicBezTo>
                  <a:pt x="5" y="19"/>
                  <a:pt x="5" y="19"/>
                  <a:pt x="5" y="19"/>
                </a:cubicBezTo>
                <a:cubicBezTo>
                  <a:pt x="4" y="19"/>
                  <a:pt x="4" y="19"/>
                  <a:pt x="4" y="19"/>
                </a:cubicBezTo>
                <a:cubicBezTo>
                  <a:pt x="2" y="21"/>
                  <a:pt x="2" y="23"/>
                  <a:pt x="4" y="24"/>
                </a:cubicBezTo>
                <a:cubicBezTo>
                  <a:pt x="5" y="25"/>
                  <a:pt x="7" y="25"/>
                  <a:pt x="8" y="24"/>
                </a:cubicBezTo>
                <a:cubicBezTo>
                  <a:pt x="9" y="24"/>
                  <a:pt x="9" y="23"/>
                  <a:pt x="9" y="23"/>
                </a:cubicBezTo>
                <a:cubicBezTo>
                  <a:pt x="14" y="28"/>
                  <a:pt x="14" y="28"/>
                  <a:pt x="14" y="28"/>
                </a:cubicBezTo>
                <a:cubicBezTo>
                  <a:pt x="19" y="23"/>
                  <a:pt x="19" y="23"/>
                  <a:pt x="19" y="23"/>
                </a:cubicBezTo>
                <a:cubicBezTo>
                  <a:pt x="18" y="23"/>
                  <a:pt x="18" y="23"/>
                  <a:pt x="17" y="22"/>
                </a:cubicBezTo>
                <a:cubicBezTo>
                  <a:pt x="16" y="21"/>
                  <a:pt x="16" y="19"/>
                  <a:pt x="17" y="17"/>
                </a:cubicBezTo>
                <a:cubicBezTo>
                  <a:pt x="19" y="16"/>
                  <a:pt x="21" y="16"/>
                  <a:pt x="22" y="17"/>
                </a:cubicBezTo>
                <a:cubicBezTo>
                  <a:pt x="22" y="18"/>
                  <a:pt x="23" y="18"/>
                  <a:pt x="23" y="19"/>
                </a:cubicBezTo>
                <a:cubicBezTo>
                  <a:pt x="28" y="14"/>
                  <a:pt x="28" y="14"/>
                  <a:pt x="28" y="14"/>
                </a:cubicBezTo>
                <a:cubicBezTo>
                  <a:pt x="23" y="9"/>
                  <a:pt x="23" y="9"/>
                  <a:pt x="23" y="9"/>
                </a:cubicBezTo>
                <a:cubicBezTo>
                  <a:pt x="23" y="9"/>
                  <a:pt x="24" y="9"/>
                  <a:pt x="24" y="8"/>
                </a:cubicBezTo>
                <a:cubicBezTo>
                  <a:pt x="25" y="7"/>
                  <a:pt x="25" y="5"/>
                  <a:pt x="24" y="3"/>
                </a:cubicBezTo>
                <a:cubicBezTo>
                  <a:pt x="23" y="2"/>
                  <a:pt x="21" y="2"/>
                  <a:pt x="19" y="3"/>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34" name="Freeform 113"/>
          <p:cNvSpPr>
            <a:spLocks noChangeArrowheads="1"/>
          </p:cNvSpPr>
          <p:nvPr/>
        </p:nvSpPr>
        <p:spPr bwMode="auto">
          <a:xfrm>
            <a:off x="4143550" y="3120570"/>
            <a:ext cx="457386" cy="457396"/>
          </a:xfrm>
          <a:custGeom>
            <a:avLst/>
            <a:gdLst>
              <a:gd name="T0" fmla="*/ 478739 w 444"/>
              <a:gd name="T1" fmla="*/ 63592 h 444"/>
              <a:gd name="T2" fmla="*/ 478739 w 444"/>
              <a:gd name="T3" fmla="*/ 63592 h 444"/>
              <a:gd name="T4" fmla="*/ 446343 w 444"/>
              <a:gd name="T5" fmla="*/ 63592 h 444"/>
              <a:gd name="T6" fmla="*/ 446343 w 444"/>
              <a:gd name="T7" fmla="*/ 117586 h 444"/>
              <a:gd name="T8" fmla="*/ 351555 w 444"/>
              <a:gd name="T9" fmla="*/ 117586 h 444"/>
              <a:gd name="T10" fmla="*/ 351555 w 444"/>
              <a:gd name="T11" fmla="*/ 63592 h 444"/>
              <a:gd name="T12" fmla="*/ 181177 w 444"/>
              <a:gd name="T13" fmla="*/ 63592 h 444"/>
              <a:gd name="T14" fmla="*/ 181177 w 444"/>
              <a:gd name="T15" fmla="*/ 117586 h 444"/>
              <a:gd name="T16" fmla="*/ 85189 w 444"/>
              <a:gd name="T17" fmla="*/ 117586 h 444"/>
              <a:gd name="T18" fmla="*/ 85189 w 444"/>
              <a:gd name="T19" fmla="*/ 63592 h 444"/>
              <a:gd name="T20" fmla="*/ 53993 w 444"/>
              <a:gd name="T21" fmla="*/ 63592 h 444"/>
              <a:gd name="T22" fmla="*/ 0 w 444"/>
              <a:gd name="T23" fmla="*/ 117586 h 444"/>
              <a:gd name="T24" fmla="*/ 0 w 444"/>
              <a:gd name="T25" fmla="*/ 478742 h 444"/>
              <a:gd name="T26" fmla="*/ 53993 w 444"/>
              <a:gd name="T27" fmla="*/ 531536 h 444"/>
              <a:gd name="T28" fmla="*/ 478739 w 444"/>
              <a:gd name="T29" fmla="*/ 531536 h 444"/>
              <a:gd name="T30" fmla="*/ 531532 w 444"/>
              <a:gd name="T31" fmla="*/ 478742 h 444"/>
              <a:gd name="T32" fmla="*/ 531532 w 444"/>
              <a:gd name="T33" fmla="*/ 117586 h 444"/>
              <a:gd name="T34" fmla="*/ 478739 w 444"/>
              <a:gd name="T35" fmla="*/ 63592 h 444"/>
              <a:gd name="T36" fmla="*/ 478739 w 444"/>
              <a:gd name="T37" fmla="*/ 478742 h 444"/>
              <a:gd name="T38" fmla="*/ 478739 w 444"/>
              <a:gd name="T39" fmla="*/ 478742 h 444"/>
              <a:gd name="T40" fmla="*/ 53993 w 444"/>
              <a:gd name="T41" fmla="*/ 478742 h 444"/>
              <a:gd name="T42" fmla="*/ 53993 w 444"/>
              <a:gd name="T43" fmla="*/ 235172 h 444"/>
              <a:gd name="T44" fmla="*/ 478739 w 444"/>
              <a:gd name="T45" fmla="*/ 235172 h 444"/>
              <a:gd name="T46" fmla="*/ 478739 w 444"/>
              <a:gd name="T47" fmla="*/ 478742 h 444"/>
              <a:gd name="T48" fmla="*/ 148781 w 444"/>
              <a:gd name="T49" fmla="*/ 0 h 444"/>
              <a:gd name="T50" fmla="*/ 148781 w 444"/>
              <a:gd name="T51" fmla="*/ 0 h 444"/>
              <a:gd name="T52" fmla="*/ 106786 w 444"/>
              <a:gd name="T53" fmla="*/ 0 h 444"/>
              <a:gd name="T54" fmla="*/ 106786 w 444"/>
              <a:gd name="T55" fmla="*/ 106787 h 444"/>
              <a:gd name="T56" fmla="*/ 148781 w 444"/>
              <a:gd name="T57" fmla="*/ 106787 h 444"/>
              <a:gd name="T58" fmla="*/ 148781 w 444"/>
              <a:gd name="T59" fmla="*/ 0 h 444"/>
              <a:gd name="T60" fmla="*/ 424746 w 444"/>
              <a:gd name="T61" fmla="*/ 0 h 444"/>
              <a:gd name="T62" fmla="*/ 424746 w 444"/>
              <a:gd name="T63" fmla="*/ 0 h 444"/>
              <a:gd name="T64" fmla="*/ 382751 w 444"/>
              <a:gd name="T65" fmla="*/ 0 h 444"/>
              <a:gd name="T66" fmla="*/ 382751 w 444"/>
              <a:gd name="T67" fmla="*/ 106787 h 444"/>
              <a:gd name="T68" fmla="*/ 424746 w 444"/>
              <a:gd name="T69" fmla="*/ 106787 h 444"/>
              <a:gd name="T70" fmla="*/ 424746 w 444"/>
              <a:gd name="T71" fmla="*/ 0 h 4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444" h="444">
                <a:moveTo>
                  <a:pt x="399" y="53"/>
                </a:moveTo>
                <a:lnTo>
                  <a:pt x="399" y="53"/>
                </a:lnTo>
                <a:cubicBezTo>
                  <a:pt x="372" y="53"/>
                  <a:pt x="372" y="53"/>
                  <a:pt x="372" y="53"/>
                </a:cubicBezTo>
                <a:cubicBezTo>
                  <a:pt x="372" y="98"/>
                  <a:pt x="372" y="98"/>
                  <a:pt x="372" y="98"/>
                </a:cubicBezTo>
                <a:cubicBezTo>
                  <a:pt x="293" y="98"/>
                  <a:pt x="293" y="98"/>
                  <a:pt x="293" y="98"/>
                </a:cubicBezTo>
                <a:cubicBezTo>
                  <a:pt x="293" y="53"/>
                  <a:pt x="293" y="53"/>
                  <a:pt x="293" y="53"/>
                </a:cubicBezTo>
                <a:cubicBezTo>
                  <a:pt x="151" y="53"/>
                  <a:pt x="151" y="53"/>
                  <a:pt x="151" y="53"/>
                </a:cubicBezTo>
                <a:cubicBezTo>
                  <a:pt x="151" y="98"/>
                  <a:pt x="151" y="98"/>
                  <a:pt x="151" y="98"/>
                </a:cubicBezTo>
                <a:cubicBezTo>
                  <a:pt x="71" y="98"/>
                  <a:pt x="71" y="98"/>
                  <a:pt x="71" y="98"/>
                </a:cubicBezTo>
                <a:cubicBezTo>
                  <a:pt x="71" y="53"/>
                  <a:pt x="71" y="53"/>
                  <a:pt x="71" y="53"/>
                </a:cubicBezTo>
                <a:cubicBezTo>
                  <a:pt x="45" y="53"/>
                  <a:pt x="45" y="53"/>
                  <a:pt x="45" y="53"/>
                </a:cubicBezTo>
                <a:cubicBezTo>
                  <a:pt x="18" y="53"/>
                  <a:pt x="0" y="71"/>
                  <a:pt x="0" y="98"/>
                </a:cubicBezTo>
                <a:cubicBezTo>
                  <a:pt x="0" y="399"/>
                  <a:pt x="0" y="399"/>
                  <a:pt x="0" y="399"/>
                </a:cubicBezTo>
                <a:cubicBezTo>
                  <a:pt x="0" y="425"/>
                  <a:pt x="18" y="443"/>
                  <a:pt x="45" y="443"/>
                </a:cubicBezTo>
                <a:cubicBezTo>
                  <a:pt x="399" y="443"/>
                  <a:pt x="399" y="443"/>
                  <a:pt x="399" y="443"/>
                </a:cubicBezTo>
                <a:cubicBezTo>
                  <a:pt x="425" y="443"/>
                  <a:pt x="443" y="425"/>
                  <a:pt x="443" y="399"/>
                </a:cubicBezTo>
                <a:cubicBezTo>
                  <a:pt x="443" y="98"/>
                  <a:pt x="443" y="98"/>
                  <a:pt x="443" y="98"/>
                </a:cubicBezTo>
                <a:cubicBezTo>
                  <a:pt x="443" y="71"/>
                  <a:pt x="425" y="53"/>
                  <a:pt x="399" y="53"/>
                </a:cubicBezTo>
                <a:close/>
                <a:moveTo>
                  <a:pt x="399" y="399"/>
                </a:moveTo>
                <a:lnTo>
                  <a:pt x="399" y="399"/>
                </a:lnTo>
                <a:cubicBezTo>
                  <a:pt x="45" y="399"/>
                  <a:pt x="45" y="399"/>
                  <a:pt x="45" y="399"/>
                </a:cubicBezTo>
                <a:cubicBezTo>
                  <a:pt x="45" y="196"/>
                  <a:pt x="45" y="196"/>
                  <a:pt x="45" y="196"/>
                </a:cubicBezTo>
                <a:cubicBezTo>
                  <a:pt x="399" y="196"/>
                  <a:pt x="399" y="196"/>
                  <a:pt x="399" y="196"/>
                </a:cubicBezTo>
                <a:lnTo>
                  <a:pt x="399" y="399"/>
                </a:lnTo>
                <a:close/>
                <a:moveTo>
                  <a:pt x="124" y="0"/>
                </a:moveTo>
                <a:lnTo>
                  <a:pt x="124" y="0"/>
                </a:lnTo>
                <a:cubicBezTo>
                  <a:pt x="89" y="0"/>
                  <a:pt x="89" y="0"/>
                  <a:pt x="89" y="0"/>
                </a:cubicBezTo>
                <a:cubicBezTo>
                  <a:pt x="89" y="89"/>
                  <a:pt x="89" y="89"/>
                  <a:pt x="89" y="89"/>
                </a:cubicBezTo>
                <a:cubicBezTo>
                  <a:pt x="124" y="89"/>
                  <a:pt x="124" y="89"/>
                  <a:pt x="124" y="89"/>
                </a:cubicBezTo>
                <a:lnTo>
                  <a:pt x="124" y="0"/>
                </a:lnTo>
                <a:close/>
                <a:moveTo>
                  <a:pt x="354" y="0"/>
                </a:moveTo>
                <a:lnTo>
                  <a:pt x="354" y="0"/>
                </a:lnTo>
                <a:cubicBezTo>
                  <a:pt x="319" y="0"/>
                  <a:pt x="319" y="0"/>
                  <a:pt x="319" y="0"/>
                </a:cubicBezTo>
                <a:cubicBezTo>
                  <a:pt x="319" y="89"/>
                  <a:pt x="319" y="89"/>
                  <a:pt x="319" y="89"/>
                </a:cubicBezTo>
                <a:cubicBezTo>
                  <a:pt x="354" y="89"/>
                  <a:pt x="354" y="89"/>
                  <a:pt x="354" y="89"/>
                </a:cubicBezTo>
                <a:lnTo>
                  <a:pt x="354" y="0"/>
                </a:lnTo>
                <a:close/>
              </a:path>
            </a:pathLst>
          </a:custGeom>
          <a:solidFill>
            <a:schemeClr val="bg1"/>
          </a:solidFill>
          <a:ln>
            <a:noFill/>
          </a:ln>
          <a:effectLst/>
          <a:extLst>
            <a:ext uri="{91240B29-F687-4F45-9708-019B960494DF}">
              <a14:hiddenLine xmlns:a14="http://schemas.microsoft.com/office/drawing/2010/main" w="9525" cap="flat">
                <a:solidFill>
                  <a:srgbClr val="808080"/>
                </a:solidFill>
                <a:bevel/>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anchor="ctr"/>
          <a:lstStyle/>
          <a:p>
            <a:endParaRPr lang="es-MX" sz="900"/>
          </a:p>
        </p:txBody>
      </p:sp>
      <p:grpSp>
        <p:nvGrpSpPr>
          <p:cNvPr id="42" name="Group 25">
            <a:extLst>
              <a:ext uri="{FF2B5EF4-FFF2-40B4-BE49-F238E27FC236}">
                <a16:creationId xmlns:a16="http://schemas.microsoft.com/office/drawing/2014/main" id="{49D720A7-043B-4A0E-B10D-9828BA164A3D}"/>
              </a:ext>
            </a:extLst>
          </p:cNvPr>
          <p:cNvGrpSpPr>
            <a:grpSpLocks noChangeAspect="1"/>
          </p:cNvGrpSpPr>
          <p:nvPr/>
        </p:nvGrpSpPr>
        <p:grpSpPr bwMode="auto">
          <a:xfrm>
            <a:off x="6711950" y="1442696"/>
            <a:ext cx="406400" cy="322263"/>
            <a:chOff x="4536" y="976"/>
            <a:chExt cx="256" cy="203"/>
          </a:xfrm>
          <a:solidFill>
            <a:schemeClr val="bg1"/>
          </a:solidFill>
        </p:grpSpPr>
        <p:sp>
          <p:nvSpPr>
            <p:cNvPr id="43" name="Freeform 26">
              <a:extLst>
                <a:ext uri="{FF2B5EF4-FFF2-40B4-BE49-F238E27FC236}">
                  <a16:creationId xmlns:a16="http://schemas.microsoft.com/office/drawing/2014/main" id="{9C7746EB-21EC-4FB8-A47C-51EF9DD0C9E0}"/>
                </a:ext>
              </a:extLst>
            </p:cNvPr>
            <p:cNvSpPr>
              <a:spLocks/>
            </p:cNvSpPr>
            <p:nvPr/>
          </p:nvSpPr>
          <p:spPr bwMode="auto">
            <a:xfrm>
              <a:off x="4536" y="1108"/>
              <a:ext cx="59" cy="71"/>
            </a:xfrm>
            <a:custGeom>
              <a:avLst/>
              <a:gdLst>
                <a:gd name="T0" fmla="*/ 6 w 6"/>
                <a:gd name="T1" fmla="*/ 1 h 7"/>
                <a:gd name="T2" fmla="*/ 6 w 6"/>
                <a:gd name="T3" fmla="*/ 0 h 7"/>
                <a:gd name="T4" fmla="*/ 1 w 6"/>
                <a:gd name="T5" fmla="*/ 0 h 7"/>
                <a:gd name="T6" fmla="*/ 0 w 6"/>
                <a:gd name="T7" fmla="*/ 1 h 7"/>
                <a:gd name="T8" fmla="*/ 0 w 6"/>
                <a:gd name="T9" fmla="*/ 6 h 7"/>
                <a:gd name="T10" fmla="*/ 1 w 6"/>
                <a:gd name="T11" fmla="*/ 7 h 7"/>
                <a:gd name="T12" fmla="*/ 6 w 6"/>
                <a:gd name="T13" fmla="*/ 7 h 7"/>
                <a:gd name="T14" fmla="*/ 6 w 6"/>
                <a:gd name="T15" fmla="*/ 6 h 7"/>
                <a:gd name="T16" fmla="*/ 6 w 6"/>
                <a:gd name="T17" fmla="*/ 1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7">
                  <a:moveTo>
                    <a:pt x="6" y="1"/>
                  </a:moveTo>
                  <a:cubicBezTo>
                    <a:pt x="6" y="0"/>
                    <a:pt x="6" y="0"/>
                    <a:pt x="6" y="0"/>
                  </a:cubicBezTo>
                  <a:cubicBezTo>
                    <a:pt x="1" y="0"/>
                    <a:pt x="1" y="0"/>
                    <a:pt x="1" y="0"/>
                  </a:cubicBezTo>
                  <a:cubicBezTo>
                    <a:pt x="0" y="0"/>
                    <a:pt x="0" y="0"/>
                    <a:pt x="0" y="1"/>
                  </a:cubicBezTo>
                  <a:cubicBezTo>
                    <a:pt x="0" y="6"/>
                    <a:pt x="0" y="6"/>
                    <a:pt x="0" y="6"/>
                  </a:cubicBezTo>
                  <a:cubicBezTo>
                    <a:pt x="0" y="6"/>
                    <a:pt x="0" y="7"/>
                    <a:pt x="1" y="7"/>
                  </a:cubicBezTo>
                  <a:cubicBezTo>
                    <a:pt x="6" y="7"/>
                    <a:pt x="6" y="7"/>
                    <a:pt x="6" y="7"/>
                  </a:cubicBezTo>
                  <a:cubicBezTo>
                    <a:pt x="6" y="7"/>
                    <a:pt x="6" y="6"/>
                    <a:pt x="6" y="6"/>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4" name="Freeform 27">
              <a:extLst>
                <a:ext uri="{FF2B5EF4-FFF2-40B4-BE49-F238E27FC236}">
                  <a16:creationId xmlns:a16="http://schemas.microsoft.com/office/drawing/2014/main" id="{D905481A-71D9-4A38-A7FA-806F50771FC7}"/>
                </a:ext>
              </a:extLst>
            </p:cNvPr>
            <p:cNvSpPr>
              <a:spLocks/>
            </p:cNvSpPr>
            <p:nvPr/>
          </p:nvSpPr>
          <p:spPr bwMode="auto">
            <a:xfrm>
              <a:off x="4634" y="1047"/>
              <a:ext cx="59" cy="132"/>
            </a:xfrm>
            <a:custGeom>
              <a:avLst/>
              <a:gdLst>
                <a:gd name="T0" fmla="*/ 6 w 6"/>
                <a:gd name="T1" fmla="*/ 1 h 13"/>
                <a:gd name="T2" fmla="*/ 5 w 6"/>
                <a:gd name="T3" fmla="*/ 0 h 13"/>
                <a:gd name="T4" fmla="*/ 0 w 6"/>
                <a:gd name="T5" fmla="*/ 0 h 13"/>
                <a:gd name="T6" fmla="*/ 0 w 6"/>
                <a:gd name="T7" fmla="*/ 1 h 13"/>
                <a:gd name="T8" fmla="*/ 0 w 6"/>
                <a:gd name="T9" fmla="*/ 12 h 13"/>
                <a:gd name="T10" fmla="*/ 0 w 6"/>
                <a:gd name="T11" fmla="*/ 13 h 13"/>
                <a:gd name="T12" fmla="*/ 5 w 6"/>
                <a:gd name="T13" fmla="*/ 13 h 13"/>
                <a:gd name="T14" fmla="*/ 6 w 6"/>
                <a:gd name="T15" fmla="*/ 12 h 13"/>
                <a:gd name="T16" fmla="*/ 6 w 6"/>
                <a:gd name="T17" fmla="*/ 1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3">
                  <a:moveTo>
                    <a:pt x="6" y="1"/>
                  </a:moveTo>
                  <a:cubicBezTo>
                    <a:pt x="6" y="0"/>
                    <a:pt x="6" y="0"/>
                    <a:pt x="5" y="0"/>
                  </a:cubicBezTo>
                  <a:cubicBezTo>
                    <a:pt x="0" y="0"/>
                    <a:pt x="0" y="0"/>
                    <a:pt x="0" y="0"/>
                  </a:cubicBezTo>
                  <a:cubicBezTo>
                    <a:pt x="0" y="0"/>
                    <a:pt x="0" y="0"/>
                    <a:pt x="0" y="1"/>
                  </a:cubicBezTo>
                  <a:cubicBezTo>
                    <a:pt x="0" y="12"/>
                    <a:pt x="0" y="12"/>
                    <a:pt x="0" y="12"/>
                  </a:cubicBezTo>
                  <a:cubicBezTo>
                    <a:pt x="0" y="12"/>
                    <a:pt x="0" y="13"/>
                    <a:pt x="0" y="13"/>
                  </a:cubicBezTo>
                  <a:cubicBezTo>
                    <a:pt x="5" y="13"/>
                    <a:pt x="5" y="13"/>
                    <a:pt x="5" y="13"/>
                  </a:cubicBezTo>
                  <a:cubicBezTo>
                    <a:pt x="6" y="13"/>
                    <a:pt x="6" y="12"/>
                    <a:pt x="6" y="12"/>
                  </a:cubicBezTo>
                  <a:lnTo>
                    <a:pt x="6"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sp>
          <p:nvSpPr>
            <p:cNvPr id="45" name="Freeform 28">
              <a:extLst>
                <a:ext uri="{FF2B5EF4-FFF2-40B4-BE49-F238E27FC236}">
                  <a16:creationId xmlns:a16="http://schemas.microsoft.com/office/drawing/2014/main" id="{AB112E24-8344-48B4-8294-F00F5D4538E5}"/>
                </a:ext>
              </a:extLst>
            </p:cNvPr>
            <p:cNvSpPr>
              <a:spLocks/>
            </p:cNvSpPr>
            <p:nvPr/>
          </p:nvSpPr>
          <p:spPr bwMode="auto">
            <a:xfrm>
              <a:off x="4723" y="976"/>
              <a:ext cx="69" cy="203"/>
            </a:xfrm>
            <a:custGeom>
              <a:avLst/>
              <a:gdLst>
                <a:gd name="T0" fmla="*/ 7 w 7"/>
                <a:gd name="T1" fmla="*/ 1 h 20"/>
                <a:gd name="T2" fmla="*/ 6 w 7"/>
                <a:gd name="T3" fmla="*/ 0 h 20"/>
                <a:gd name="T4" fmla="*/ 1 w 7"/>
                <a:gd name="T5" fmla="*/ 0 h 20"/>
                <a:gd name="T6" fmla="*/ 0 w 7"/>
                <a:gd name="T7" fmla="*/ 1 h 20"/>
                <a:gd name="T8" fmla="*/ 0 w 7"/>
                <a:gd name="T9" fmla="*/ 19 h 20"/>
                <a:gd name="T10" fmla="*/ 1 w 7"/>
                <a:gd name="T11" fmla="*/ 20 h 20"/>
                <a:gd name="T12" fmla="*/ 6 w 7"/>
                <a:gd name="T13" fmla="*/ 20 h 20"/>
                <a:gd name="T14" fmla="*/ 7 w 7"/>
                <a:gd name="T15" fmla="*/ 19 h 20"/>
                <a:gd name="T16" fmla="*/ 7 w 7"/>
                <a:gd name="T17" fmla="*/ 1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20">
                  <a:moveTo>
                    <a:pt x="7" y="1"/>
                  </a:moveTo>
                  <a:cubicBezTo>
                    <a:pt x="7" y="1"/>
                    <a:pt x="6" y="0"/>
                    <a:pt x="6" y="0"/>
                  </a:cubicBezTo>
                  <a:cubicBezTo>
                    <a:pt x="1" y="0"/>
                    <a:pt x="1" y="0"/>
                    <a:pt x="1" y="0"/>
                  </a:cubicBezTo>
                  <a:cubicBezTo>
                    <a:pt x="0" y="0"/>
                    <a:pt x="0" y="1"/>
                    <a:pt x="0" y="1"/>
                  </a:cubicBezTo>
                  <a:cubicBezTo>
                    <a:pt x="0" y="19"/>
                    <a:pt x="0" y="19"/>
                    <a:pt x="0" y="19"/>
                  </a:cubicBezTo>
                  <a:cubicBezTo>
                    <a:pt x="0" y="19"/>
                    <a:pt x="0" y="20"/>
                    <a:pt x="1" y="20"/>
                  </a:cubicBezTo>
                  <a:cubicBezTo>
                    <a:pt x="6" y="20"/>
                    <a:pt x="6" y="20"/>
                    <a:pt x="6" y="20"/>
                  </a:cubicBezTo>
                  <a:cubicBezTo>
                    <a:pt x="6" y="20"/>
                    <a:pt x="7" y="19"/>
                    <a:pt x="7" y="19"/>
                  </a:cubicBezTo>
                  <a:lnTo>
                    <a:pt x="7" y="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s-CO"/>
            </a:p>
          </p:txBody>
        </p:sp>
      </p:grpSp>
      <p:sp>
        <p:nvSpPr>
          <p:cNvPr id="46" name="Freeform 113">
            <a:extLst>
              <a:ext uri="{FF2B5EF4-FFF2-40B4-BE49-F238E27FC236}">
                <a16:creationId xmlns:a16="http://schemas.microsoft.com/office/drawing/2014/main" id="{2EA4B7AE-29D8-4D9F-859A-E2A9003C0FC2}"/>
              </a:ext>
            </a:extLst>
          </p:cNvPr>
          <p:cNvSpPr>
            <a:spLocks noEditPoints="1"/>
          </p:cNvSpPr>
          <p:nvPr/>
        </p:nvSpPr>
        <p:spPr bwMode="auto">
          <a:xfrm>
            <a:off x="9894207" y="3017157"/>
            <a:ext cx="406399" cy="482599"/>
          </a:xfrm>
          <a:custGeom>
            <a:avLst/>
            <a:gdLst>
              <a:gd name="T0" fmla="*/ 309 w 343"/>
              <a:gd name="T1" fmla="*/ 35 h 410"/>
              <a:gd name="T2" fmla="*/ 292 w 343"/>
              <a:gd name="T3" fmla="*/ 1 h 410"/>
              <a:gd name="T4" fmla="*/ 250 w 343"/>
              <a:gd name="T5" fmla="*/ 38 h 410"/>
              <a:gd name="T6" fmla="*/ 259 w 343"/>
              <a:gd name="T7" fmla="*/ 74 h 410"/>
              <a:gd name="T8" fmla="*/ 145 w 343"/>
              <a:gd name="T9" fmla="*/ 49 h 410"/>
              <a:gd name="T10" fmla="*/ 77 w 343"/>
              <a:gd name="T11" fmla="*/ 322 h 410"/>
              <a:gd name="T12" fmla="*/ 72 w 343"/>
              <a:gd name="T13" fmla="*/ 410 h 410"/>
              <a:gd name="T14" fmla="*/ 138 w 343"/>
              <a:gd name="T15" fmla="*/ 339 h 410"/>
              <a:gd name="T16" fmla="*/ 167 w 343"/>
              <a:gd name="T17" fmla="*/ 404 h 410"/>
              <a:gd name="T18" fmla="*/ 187 w 343"/>
              <a:gd name="T19" fmla="*/ 333 h 410"/>
              <a:gd name="T20" fmla="*/ 246 w 343"/>
              <a:gd name="T21" fmla="*/ 399 h 410"/>
              <a:gd name="T22" fmla="*/ 290 w 343"/>
              <a:gd name="T23" fmla="*/ 194 h 410"/>
              <a:gd name="T24" fmla="*/ 269 w 343"/>
              <a:gd name="T25" fmla="*/ 85 h 410"/>
              <a:gd name="T26" fmla="*/ 299 w 343"/>
              <a:gd name="T27" fmla="*/ 96 h 410"/>
              <a:gd name="T28" fmla="*/ 340 w 343"/>
              <a:gd name="T29" fmla="*/ 58 h 410"/>
              <a:gd name="T30" fmla="*/ 338 w 343"/>
              <a:gd name="T31" fmla="*/ 47 h 410"/>
              <a:gd name="T32" fmla="*/ 288 w 343"/>
              <a:gd name="T33" fmla="*/ 21 h 410"/>
              <a:gd name="T34" fmla="*/ 271 w 343"/>
              <a:gd name="T35" fmla="*/ 63 h 410"/>
              <a:gd name="T36" fmla="*/ 246 w 343"/>
              <a:gd name="T37" fmla="*/ 194 h 410"/>
              <a:gd name="T38" fmla="*/ 43 w 343"/>
              <a:gd name="T39" fmla="*/ 194 h 410"/>
              <a:gd name="T40" fmla="*/ 213 w 343"/>
              <a:gd name="T41" fmla="*/ 119 h 410"/>
              <a:gd name="T42" fmla="*/ 145 w 343"/>
              <a:gd name="T43" fmla="*/ 119 h 410"/>
              <a:gd name="T44" fmla="*/ 145 w 343"/>
              <a:gd name="T45" fmla="*/ 269 h 410"/>
              <a:gd name="T46" fmla="*/ 203 w 343"/>
              <a:gd name="T47" fmla="*/ 148 h 410"/>
              <a:gd name="T48" fmla="*/ 246 w 343"/>
              <a:gd name="T49" fmla="*/ 194 h 410"/>
              <a:gd name="T50" fmla="*/ 145 w 343"/>
              <a:gd name="T51" fmla="*/ 165 h 410"/>
              <a:gd name="T52" fmla="*/ 145 w 343"/>
              <a:gd name="T53" fmla="*/ 224 h 410"/>
              <a:gd name="T54" fmla="*/ 170 w 343"/>
              <a:gd name="T55" fmla="*/ 180 h 410"/>
              <a:gd name="T56" fmla="*/ 205 w 343"/>
              <a:gd name="T57" fmla="*/ 194 h 410"/>
              <a:gd name="T58" fmla="*/ 84 w 343"/>
              <a:gd name="T59" fmla="*/ 194 h 410"/>
              <a:gd name="T60" fmla="*/ 183 w 343"/>
              <a:gd name="T61" fmla="*/ 148 h 410"/>
              <a:gd name="T62" fmla="*/ 298 w 343"/>
              <a:gd name="T63" fmla="*/ 80 h 410"/>
              <a:gd name="T64" fmla="*/ 305 w 343"/>
              <a:gd name="T65" fmla="*/ 49 h 410"/>
              <a:gd name="T66" fmla="*/ 298 w 343"/>
              <a:gd name="T67" fmla="*/ 80 h 4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43" h="410">
                <a:moveTo>
                  <a:pt x="338" y="47"/>
                </a:moveTo>
                <a:cubicBezTo>
                  <a:pt x="309" y="35"/>
                  <a:pt x="309" y="35"/>
                  <a:pt x="309" y="35"/>
                </a:cubicBezTo>
                <a:cubicBezTo>
                  <a:pt x="298" y="5"/>
                  <a:pt x="298" y="5"/>
                  <a:pt x="298" y="5"/>
                </a:cubicBezTo>
                <a:cubicBezTo>
                  <a:pt x="297" y="3"/>
                  <a:pt x="295" y="1"/>
                  <a:pt x="292" y="1"/>
                </a:cubicBezTo>
                <a:cubicBezTo>
                  <a:pt x="290" y="0"/>
                  <a:pt x="288" y="1"/>
                  <a:pt x="286" y="3"/>
                </a:cubicBezTo>
                <a:cubicBezTo>
                  <a:pt x="250" y="38"/>
                  <a:pt x="250" y="38"/>
                  <a:pt x="250" y="38"/>
                </a:cubicBezTo>
                <a:cubicBezTo>
                  <a:pt x="248" y="40"/>
                  <a:pt x="248" y="43"/>
                  <a:pt x="249" y="46"/>
                </a:cubicBezTo>
                <a:cubicBezTo>
                  <a:pt x="259" y="74"/>
                  <a:pt x="259" y="74"/>
                  <a:pt x="259" y="74"/>
                </a:cubicBezTo>
                <a:cubicBezTo>
                  <a:pt x="244" y="89"/>
                  <a:pt x="244" y="89"/>
                  <a:pt x="244" y="89"/>
                </a:cubicBezTo>
                <a:cubicBezTo>
                  <a:pt x="218" y="64"/>
                  <a:pt x="183" y="49"/>
                  <a:pt x="145" y="49"/>
                </a:cubicBezTo>
                <a:cubicBezTo>
                  <a:pt x="65" y="49"/>
                  <a:pt x="0" y="114"/>
                  <a:pt x="0" y="194"/>
                </a:cubicBezTo>
                <a:cubicBezTo>
                  <a:pt x="0" y="250"/>
                  <a:pt x="31" y="298"/>
                  <a:pt x="77" y="322"/>
                </a:cubicBezTo>
                <a:cubicBezTo>
                  <a:pt x="45" y="399"/>
                  <a:pt x="45" y="399"/>
                  <a:pt x="45" y="399"/>
                </a:cubicBezTo>
                <a:cubicBezTo>
                  <a:pt x="72" y="410"/>
                  <a:pt x="72" y="410"/>
                  <a:pt x="72" y="410"/>
                </a:cubicBezTo>
                <a:cubicBezTo>
                  <a:pt x="104" y="333"/>
                  <a:pt x="104" y="333"/>
                  <a:pt x="104" y="333"/>
                </a:cubicBezTo>
                <a:cubicBezTo>
                  <a:pt x="115" y="337"/>
                  <a:pt x="126" y="338"/>
                  <a:pt x="138" y="339"/>
                </a:cubicBezTo>
                <a:cubicBezTo>
                  <a:pt x="138" y="404"/>
                  <a:pt x="138" y="404"/>
                  <a:pt x="138" y="404"/>
                </a:cubicBezTo>
                <a:cubicBezTo>
                  <a:pt x="167" y="404"/>
                  <a:pt x="167" y="404"/>
                  <a:pt x="167" y="404"/>
                </a:cubicBezTo>
                <a:cubicBezTo>
                  <a:pt x="167" y="337"/>
                  <a:pt x="167" y="337"/>
                  <a:pt x="167" y="337"/>
                </a:cubicBezTo>
                <a:cubicBezTo>
                  <a:pt x="174" y="336"/>
                  <a:pt x="181" y="335"/>
                  <a:pt x="187" y="333"/>
                </a:cubicBezTo>
                <a:cubicBezTo>
                  <a:pt x="219" y="410"/>
                  <a:pt x="219" y="410"/>
                  <a:pt x="219" y="410"/>
                </a:cubicBezTo>
                <a:cubicBezTo>
                  <a:pt x="246" y="399"/>
                  <a:pt x="246" y="399"/>
                  <a:pt x="246" y="399"/>
                </a:cubicBezTo>
                <a:cubicBezTo>
                  <a:pt x="214" y="322"/>
                  <a:pt x="214" y="322"/>
                  <a:pt x="214" y="322"/>
                </a:cubicBezTo>
                <a:cubicBezTo>
                  <a:pt x="259" y="297"/>
                  <a:pt x="290" y="249"/>
                  <a:pt x="290" y="194"/>
                </a:cubicBezTo>
                <a:cubicBezTo>
                  <a:pt x="290" y="158"/>
                  <a:pt x="276" y="125"/>
                  <a:pt x="254" y="99"/>
                </a:cubicBezTo>
                <a:cubicBezTo>
                  <a:pt x="269" y="85"/>
                  <a:pt x="269" y="85"/>
                  <a:pt x="269" y="85"/>
                </a:cubicBezTo>
                <a:cubicBezTo>
                  <a:pt x="297" y="96"/>
                  <a:pt x="297" y="96"/>
                  <a:pt x="297" y="96"/>
                </a:cubicBezTo>
                <a:cubicBezTo>
                  <a:pt x="298" y="96"/>
                  <a:pt x="298" y="96"/>
                  <a:pt x="299" y="96"/>
                </a:cubicBezTo>
                <a:cubicBezTo>
                  <a:pt x="301" y="96"/>
                  <a:pt x="303" y="95"/>
                  <a:pt x="304" y="94"/>
                </a:cubicBezTo>
                <a:cubicBezTo>
                  <a:pt x="340" y="58"/>
                  <a:pt x="340" y="58"/>
                  <a:pt x="340" y="58"/>
                </a:cubicBezTo>
                <a:cubicBezTo>
                  <a:pt x="342" y="57"/>
                  <a:pt x="343" y="54"/>
                  <a:pt x="342" y="52"/>
                </a:cubicBezTo>
                <a:cubicBezTo>
                  <a:pt x="342" y="49"/>
                  <a:pt x="340" y="47"/>
                  <a:pt x="338" y="47"/>
                </a:cubicBezTo>
                <a:close/>
                <a:moveTo>
                  <a:pt x="264" y="45"/>
                </a:moveTo>
                <a:cubicBezTo>
                  <a:pt x="288" y="21"/>
                  <a:pt x="288" y="21"/>
                  <a:pt x="288" y="21"/>
                </a:cubicBezTo>
                <a:cubicBezTo>
                  <a:pt x="295" y="39"/>
                  <a:pt x="295" y="39"/>
                  <a:pt x="295" y="39"/>
                </a:cubicBezTo>
                <a:cubicBezTo>
                  <a:pt x="271" y="63"/>
                  <a:pt x="271" y="63"/>
                  <a:pt x="271" y="63"/>
                </a:cubicBezTo>
                <a:lnTo>
                  <a:pt x="264" y="45"/>
                </a:lnTo>
                <a:close/>
                <a:moveTo>
                  <a:pt x="246" y="194"/>
                </a:moveTo>
                <a:cubicBezTo>
                  <a:pt x="246" y="250"/>
                  <a:pt x="201" y="296"/>
                  <a:pt x="145" y="296"/>
                </a:cubicBezTo>
                <a:cubicBezTo>
                  <a:pt x="89" y="296"/>
                  <a:pt x="43" y="250"/>
                  <a:pt x="43" y="194"/>
                </a:cubicBezTo>
                <a:cubicBezTo>
                  <a:pt x="43" y="138"/>
                  <a:pt x="89" y="93"/>
                  <a:pt x="145" y="93"/>
                </a:cubicBezTo>
                <a:cubicBezTo>
                  <a:pt x="171" y="93"/>
                  <a:pt x="195" y="103"/>
                  <a:pt x="213" y="119"/>
                </a:cubicBezTo>
                <a:cubicBezTo>
                  <a:pt x="193" y="138"/>
                  <a:pt x="193" y="138"/>
                  <a:pt x="193" y="138"/>
                </a:cubicBezTo>
                <a:cubicBezTo>
                  <a:pt x="180" y="126"/>
                  <a:pt x="163" y="119"/>
                  <a:pt x="145" y="119"/>
                </a:cubicBezTo>
                <a:cubicBezTo>
                  <a:pt x="104" y="119"/>
                  <a:pt x="70" y="153"/>
                  <a:pt x="70" y="194"/>
                </a:cubicBezTo>
                <a:cubicBezTo>
                  <a:pt x="70" y="236"/>
                  <a:pt x="104" y="269"/>
                  <a:pt x="145" y="269"/>
                </a:cubicBezTo>
                <a:cubicBezTo>
                  <a:pt x="186" y="269"/>
                  <a:pt x="220" y="236"/>
                  <a:pt x="220" y="194"/>
                </a:cubicBezTo>
                <a:cubicBezTo>
                  <a:pt x="220" y="177"/>
                  <a:pt x="213" y="161"/>
                  <a:pt x="203" y="148"/>
                </a:cubicBezTo>
                <a:cubicBezTo>
                  <a:pt x="223" y="129"/>
                  <a:pt x="223" y="129"/>
                  <a:pt x="223" y="129"/>
                </a:cubicBezTo>
                <a:cubicBezTo>
                  <a:pt x="237" y="147"/>
                  <a:pt x="246" y="170"/>
                  <a:pt x="246" y="194"/>
                </a:cubicBezTo>
                <a:close/>
                <a:moveTo>
                  <a:pt x="160" y="169"/>
                </a:moveTo>
                <a:cubicBezTo>
                  <a:pt x="156" y="167"/>
                  <a:pt x="151" y="165"/>
                  <a:pt x="145" y="165"/>
                </a:cubicBezTo>
                <a:cubicBezTo>
                  <a:pt x="129" y="165"/>
                  <a:pt x="116" y="178"/>
                  <a:pt x="116" y="194"/>
                </a:cubicBezTo>
                <a:cubicBezTo>
                  <a:pt x="116" y="211"/>
                  <a:pt x="129" y="224"/>
                  <a:pt x="145" y="224"/>
                </a:cubicBezTo>
                <a:cubicBezTo>
                  <a:pt x="161" y="224"/>
                  <a:pt x="174" y="211"/>
                  <a:pt x="174" y="194"/>
                </a:cubicBezTo>
                <a:cubicBezTo>
                  <a:pt x="174" y="189"/>
                  <a:pt x="173" y="184"/>
                  <a:pt x="170" y="180"/>
                </a:cubicBezTo>
                <a:cubicBezTo>
                  <a:pt x="193" y="158"/>
                  <a:pt x="193" y="158"/>
                  <a:pt x="193" y="158"/>
                </a:cubicBezTo>
                <a:cubicBezTo>
                  <a:pt x="201" y="168"/>
                  <a:pt x="205" y="181"/>
                  <a:pt x="205" y="194"/>
                </a:cubicBezTo>
                <a:cubicBezTo>
                  <a:pt x="205" y="228"/>
                  <a:pt x="178" y="255"/>
                  <a:pt x="145" y="255"/>
                </a:cubicBezTo>
                <a:cubicBezTo>
                  <a:pt x="112" y="255"/>
                  <a:pt x="84" y="228"/>
                  <a:pt x="84" y="194"/>
                </a:cubicBezTo>
                <a:cubicBezTo>
                  <a:pt x="84" y="161"/>
                  <a:pt x="112" y="134"/>
                  <a:pt x="145" y="134"/>
                </a:cubicBezTo>
                <a:cubicBezTo>
                  <a:pt x="159" y="134"/>
                  <a:pt x="172" y="139"/>
                  <a:pt x="183" y="148"/>
                </a:cubicBezTo>
                <a:lnTo>
                  <a:pt x="160" y="169"/>
                </a:lnTo>
                <a:close/>
                <a:moveTo>
                  <a:pt x="298" y="80"/>
                </a:moveTo>
                <a:cubicBezTo>
                  <a:pt x="280" y="73"/>
                  <a:pt x="280" y="73"/>
                  <a:pt x="280" y="73"/>
                </a:cubicBezTo>
                <a:cubicBezTo>
                  <a:pt x="305" y="49"/>
                  <a:pt x="305" y="49"/>
                  <a:pt x="305" y="49"/>
                </a:cubicBezTo>
                <a:cubicBezTo>
                  <a:pt x="322" y="56"/>
                  <a:pt x="322" y="56"/>
                  <a:pt x="322" y="56"/>
                </a:cubicBezTo>
                <a:lnTo>
                  <a:pt x="298" y="8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s-CO"/>
          </a:p>
        </p:txBody>
      </p:sp>
      <p:sp>
        <p:nvSpPr>
          <p:cNvPr id="6" name="CuadroTexto 5"/>
          <p:cNvSpPr txBox="1"/>
          <p:nvPr/>
        </p:nvSpPr>
        <p:spPr>
          <a:xfrm rot="16200000">
            <a:off x="-560284" y="4574277"/>
            <a:ext cx="3643086" cy="584775"/>
          </a:xfrm>
          <a:prstGeom prst="rect">
            <a:avLst/>
          </a:prstGeom>
          <a:noFill/>
        </p:spPr>
        <p:txBody>
          <a:bodyPr wrap="square" rtlCol="0">
            <a:spAutoFit/>
          </a:bodyPr>
          <a:lstStyle/>
          <a:p>
            <a:r>
              <a:rPr lang="es-ES" sz="3200" b="1" dirty="0">
                <a:solidFill>
                  <a:schemeClr val="bg1"/>
                </a:solidFill>
              </a:rPr>
              <a:t>SUBTITLE HERE</a:t>
            </a:r>
            <a:endParaRPr lang="en-US" sz="3200" b="1" dirty="0">
              <a:solidFill>
                <a:schemeClr val="bg1"/>
              </a:solidFill>
            </a:endParaRPr>
          </a:p>
        </p:txBody>
      </p:sp>
      <p:sp>
        <p:nvSpPr>
          <p:cNvPr id="47" name="CuadroTexto 46"/>
          <p:cNvSpPr txBox="1"/>
          <p:nvPr/>
        </p:nvSpPr>
        <p:spPr>
          <a:xfrm rot="16200000">
            <a:off x="2102931" y="4574279"/>
            <a:ext cx="3643086" cy="584775"/>
          </a:xfrm>
          <a:prstGeom prst="rect">
            <a:avLst/>
          </a:prstGeom>
          <a:noFill/>
        </p:spPr>
        <p:txBody>
          <a:bodyPr wrap="square" rtlCol="0">
            <a:spAutoFit/>
          </a:bodyPr>
          <a:lstStyle/>
          <a:p>
            <a:r>
              <a:rPr lang="es-ES" sz="3200" b="1" dirty="0">
                <a:solidFill>
                  <a:schemeClr val="bg1"/>
                </a:solidFill>
              </a:rPr>
              <a:t>SUBTITLE HERE</a:t>
            </a:r>
            <a:endParaRPr lang="en-US" sz="3200" b="1" dirty="0">
              <a:solidFill>
                <a:schemeClr val="bg1"/>
              </a:solidFill>
            </a:endParaRPr>
          </a:p>
        </p:txBody>
      </p:sp>
      <p:sp>
        <p:nvSpPr>
          <p:cNvPr id="48" name="CuadroTexto 47"/>
          <p:cNvSpPr txBox="1"/>
          <p:nvPr/>
        </p:nvSpPr>
        <p:spPr>
          <a:xfrm rot="16200000">
            <a:off x="4706878" y="4574277"/>
            <a:ext cx="3643086" cy="584775"/>
          </a:xfrm>
          <a:prstGeom prst="rect">
            <a:avLst/>
          </a:prstGeom>
          <a:noFill/>
        </p:spPr>
        <p:txBody>
          <a:bodyPr wrap="square" rtlCol="0">
            <a:spAutoFit/>
          </a:bodyPr>
          <a:lstStyle/>
          <a:p>
            <a:r>
              <a:rPr lang="es-ES" sz="3200" b="1" dirty="0">
                <a:solidFill>
                  <a:schemeClr val="bg1"/>
                </a:solidFill>
              </a:rPr>
              <a:t>SUBTITLE HERE</a:t>
            </a:r>
            <a:endParaRPr lang="en-US" sz="3200" b="1" dirty="0">
              <a:solidFill>
                <a:schemeClr val="bg1"/>
              </a:solidFill>
            </a:endParaRPr>
          </a:p>
        </p:txBody>
      </p:sp>
      <p:sp>
        <p:nvSpPr>
          <p:cNvPr id="49" name="CuadroTexto 48"/>
          <p:cNvSpPr txBox="1"/>
          <p:nvPr/>
        </p:nvSpPr>
        <p:spPr>
          <a:xfrm rot="16200000">
            <a:off x="7663541" y="4546313"/>
            <a:ext cx="3643086" cy="584775"/>
          </a:xfrm>
          <a:prstGeom prst="rect">
            <a:avLst/>
          </a:prstGeom>
          <a:noFill/>
        </p:spPr>
        <p:txBody>
          <a:bodyPr wrap="square" rtlCol="0">
            <a:spAutoFit/>
          </a:bodyPr>
          <a:lstStyle/>
          <a:p>
            <a:r>
              <a:rPr lang="es-ES" sz="3200" b="1" dirty="0">
                <a:solidFill>
                  <a:schemeClr val="bg1"/>
                </a:solidFill>
              </a:rPr>
              <a:t>SUBTITLE HERE</a:t>
            </a:r>
            <a:endParaRPr lang="en-US" sz="3200" b="1" dirty="0">
              <a:solidFill>
                <a:schemeClr val="bg1"/>
              </a:solidFill>
            </a:endParaRPr>
          </a:p>
        </p:txBody>
      </p:sp>
    </p:spTree>
    <p:extLst>
      <p:ext uri="{BB962C8B-B14F-4D97-AF65-F5344CB8AC3E}">
        <p14:creationId xmlns:p14="http://schemas.microsoft.com/office/powerpoint/2010/main" val="3388190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exágono 4"/>
          <p:cNvSpPr/>
          <p:nvPr/>
        </p:nvSpPr>
        <p:spPr>
          <a:xfrm>
            <a:off x="943426" y="3236686"/>
            <a:ext cx="2220686" cy="1914384"/>
          </a:xfrm>
          <a:prstGeom prst="hexagon">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Hexágono 24"/>
          <p:cNvSpPr/>
          <p:nvPr/>
        </p:nvSpPr>
        <p:spPr>
          <a:xfrm>
            <a:off x="2895598" y="2169886"/>
            <a:ext cx="2220686" cy="1914384"/>
          </a:xfrm>
          <a:prstGeom prst="hexagon">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Hexágono 25"/>
          <p:cNvSpPr/>
          <p:nvPr/>
        </p:nvSpPr>
        <p:spPr>
          <a:xfrm>
            <a:off x="4847770" y="3236686"/>
            <a:ext cx="2220686" cy="1914384"/>
          </a:xfrm>
          <a:prstGeom prst="hexagon">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Hexágono 26"/>
          <p:cNvSpPr/>
          <p:nvPr/>
        </p:nvSpPr>
        <p:spPr>
          <a:xfrm>
            <a:off x="6799942" y="2169886"/>
            <a:ext cx="2220686" cy="1914384"/>
          </a:xfrm>
          <a:prstGeom prst="hexagon">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Hexágono 27"/>
          <p:cNvSpPr/>
          <p:nvPr/>
        </p:nvSpPr>
        <p:spPr>
          <a:xfrm>
            <a:off x="8752114" y="3236686"/>
            <a:ext cx="2220686" cy="1914384"/>
          </a:xfrm>
          <a:prstGeom prst="hexagon">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Hexágono 28"/>
          <p:cNvSpPr/>
          <p:nvPr/>
        </p:nvSpPr>
        <p:spPr>
          <a:xfrm>
            <a:off x="4847770" y="1103086"/>
            <a:ext cx="2220686" cy="1914384"/>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Hexágono 29"/>
          <p:cNvSpPr/>
          <p:nvPr/>
        </p:nvSpPr>
        <p:spPr>
          <a:xfrm>
            <a:off x="2895598" y="4193878"/>
            <a:ext cx="2220686" cy="1914384"/>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Hexágono 31"/>
          <p:cNvSpPr/>
          <p:nvPr/>
        </p:nvSpPr>
        <p:spPr>
          <a:xfrm>
            <a:off x="6799942" y="4237421"/>
            <a:ext cx="2220686" cy="1914384"/>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Hexágono 32"/>
          <p:cNvSpPr/>
          <p:nvPr/>
        </p:nvSpPr>
        <p:spPr>
          <a:xfrm>
            <a:off x="1487714" y="1803777"/>
            <a:ext cx="1407884" cy="1213693"/>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Hexágono 38"/>
          <p:cNvSpPr/>
          <p:nvPr/>
        </p:nvSpPr>
        <p:spPr>
          <a:xfrm>
            <a:off x="9020628" y="1846821"/>
            <a:ext cx="1407884" cy="1213693"/>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Hexágono 39"/>
          <p:cNvSpPr/>
          <p:nvPr/>
        </p:nvSpPr>
        <p:spPr>
          <a:xfrm>
            <a:off x="10352315" y="1803777"/>
            <a:ext cx="703942" cy="606847"/>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Hexágono 40"/>
          <p:cNvSpPr/>
          <p:nvPr/>
        </p:nvSpPr>
        <p:spPr>
          <a:xfrm>
            <a:off x="2264228" y="5260678"/>
            <a:ext cx="703942" cy="606847"/>
          </a:xfrm>
          <a:prstGeom prst="hexagon">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CuadroTexto 41"/>
          <p:cNvSpPr txBox="1"/>
          <p:nvPr/>
        </p:nvSpPr>
        <p:spPr>
          <a:xfrm>
            <a:off x="486001" y="304854"/>
            <a:ext cx="7922029" cy="523220"/>
          </a:xfrm>
          <a:prstGeom prst="rect">
            <a:avLst/>
          </a:prstGeom>
          <a:noFill/>
        </p:spPr>
        <p:txBody>
          <a:bodyPr wrap="square" rtlCol="0">
            <a:spAutoFit/>
          </a:bodyPr>
          <a:lstStyle/>
          <a:p>
            <a:r>
              <a:rPr lang="en-US" sz="2800" dirty="0">
                <a:solidFill>
                  <a:schemeClr val="accent1"/>
                </a:solidFill>
              </a:rPr>
              <a:t>Infographic </a:t>
            </a:r>
            <a:r>
              <a:rPr lang="en-US" sz="2800" dirty="0"/>
              <a:t>Elements</a:t>
            </a:r>
          </a:p>
        </p:txBody>
      </p:sp>
      <p:sp>
        <p:nvSpPr>
          <p:cNvPr id="6" name="CuadroTexto 5"/>
          <p:cNvSpPr txBox="1"/>
          <p:nvPr/>
        </p:nvSpPr>
        <p:spPr>
          <a:xfrm>
            <a:off x="5238529" y="1462100"/>
            <a:ext cx="1415142" cy="769441"/>
          </a:xfrm>
          <a:prstGeom prst="rect">
            <a:avLst/>
          </a:prstGeom>
          <a:noFill/>
        </p:spPr>
        <p:txBody>
          <a:bodyPr wrap="square" rtlCol="0">
            <a:spAutoFit/>
          </a:bodyPr>
          <a:lstStyle/>
          <a:p>
            <a:r>
              <a:rPr lang="es-ES" sz="4400" b="1" dirty="0"/>
              <a:t>40%</a:t>
            </a:r>
            <a:endParaRPr lang="en-US" sz="4400" b="1" dirty="0"/>
          </a:p>
        </p:txBody>
      </p:sp>
      <p:sp>
        <p:nvSpPr>
          <p:cNvPr id="7" name="Rectángulo 6"/>
          <p:cNvSpPr/>
          <p:nvPr/>
        </p:nvSpPr>
        <p:spPr>
          <a:xfrm>
            <a:off x="5220827" y="2015360"/>
            <a:ext cx="1474571" cy="369332"/>
          </a:xfrm>
          <a:prstGeom prst="rect">
            <a:avLst/>
          </a:prstGeom>
        </p:spPr>
        <p:txBody>
          <a:bodyPr wrap="none">
            <a:spAutoFit/>
          </a:bodyPr>
          <a:lstStyle/>
          <a:p>
            <a:r>
              <a:rPr lang="es-CO" b="1" dirty="0" err="1">
                <a:cs typeface="Arial" panose="020B0604020202020204" pitchFamily="34" charset="0"/>
              </a:rPr>
              <a:t>Lorem</a:t>
            </a:r>
            <a:r>
              <a:rPr lang="es-CO" b="1" dirty="0">
                <a:cs typeface="Arial" panose="020B0604020202020204" pitchFamily="34" charset="0"/>
              </a:rPr>
              <a:t> </a:t>
            </a:r>
            <a:r>
              <a:rPr lang="es-CO" b="1" dirty="0" err="1">
                <a:cs typeface="Arial" panose="020B0604020202020204" pitchFamily="34" charset="0"/>
              </a:rPr>
              <a:t>ipsum</a:t>
            </a:r>
            <a:r>
              <a:rPr lang="es-CO" b="1" dirty="0">
                <a:cs typeface="Arial" panose="020B0604020202020204" pitchFamily="34" charset="0"/>
              </a:rPr>
              <a:t> </a:t>
            </a:r>
          </a:p>
        </p:txBody>
      </p:sp>
      <p:sp>
        <p:nvSpPr>
          <p:cNvPr id="43" name="CuadroTexto 42"/>
          <p:cNvSpPr txBox="1"/>
          <p:nvPr/>
        </p:nvSpPr>
        <p:spPr>
          <a:xfrm>
            <a:off x="3426057" y="4381629"/>
            <a:ext cx="1415142" cy="769441"/>
          </a:xfrm>
          <a:prstGeom prst="rect">
            <a:avLst/>
          </a:prstGeom>
          <a:noFill/>
        </p:spPr>
        <p:txBody>
          <a:bodyPr wrap="square" rtlCol="0">
            <a:spAutoFit/>
          </a:bodyPr>
          <a:lstStyle/>
          <a:p>
            <a:r>
              <a:rPr lang="es-ES" sz="4400" b="1" dirty="0"/>
              <a:t>60%</a:t>
            </a:r>
            <a:endParaRPr lang="en-US" sz="4400" b="1" dirty="0"/>
          </a:p>
        </p:txBody>
      </p:sp>
      <p:sp>
        <p:nvSpPr>
          <p:cNvPr id="44"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1214289" y="4018846"/>
            <a:ext cx="1696412" cy="800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err="1">
                <a:solidFill>
                  <a:schemeClr val="bg1"/>
                </a:solidFill>
                <a:latin typeface="+mn-lt"/>
                <a:cs typeface="Arial" panose="020B0604020202020204" pitchFamily="34" charset="0"/>
              </a:rPr>
              <a:t>Lorem</a:t>
            </a:r>
            <a:r>
              <a:rPr lang="es-CO" sz="1600" b="1" dirty="0">
                <a:solidFill>
                  <a:schemeClr val="bg1"/>
                </a:solidFill>
                <a:latin typeface="+mn-lt"/>
                <a:cs typeface="Arial" panose="020B0604020202020204" pitchFamily="34" charset="0"/>
              </a:rPr>
              <a:t> </a:t>
            </a:r>
            <a:r>
              <a:rPr lang="es-CO" sz="1600" b="1" dirty="0" err="1">
                <a:solidFill>
                  <a:schemeClr val="bg1"/>
                </a:solidFill>
                <a:latin typeface="+mn-lt"/>
                <a:cs typeface="Arial" panose="020B0604020202020204" pitchFamily="34" charset="0"/>
              </a:rPr>
              <a:t>ipsum</a:t>
            </a:r>
            <a:endParaRPr lang="es-CO" sz="1600" b="1" dirty="0">
              <a:solidFill>
                <a:schemeClr val="bg1"/>
              </a:solidFill>
              <a:latin typeface="+mn-lt"/>
              <a:cs typeface="Arial" panose="020B0604020202020204" pitchFamily="34" charset="0"/>
            </a:endParaRPr>
          </a:p>
          <a:p>
            <a:pPr algn="ctr"/>
            <a:r>
              <a:rPr lang="es-CO" sz="1600" b="1" dirty="0">
                <a:solidFill>
                  <a:schemeClr val="bg1"/>
                </a:solidFill>
                <a:latin typeface="+mn-lt"/>
                <a:cs typeface="Arial" panose="020B0604020202020204" pitchFamily="34" charset="0"/>
              </a:rPr>
              <a:t> </a:t>
            </a:r>
            <a:r>
              <a:rPr lang="es-CO" sz="1400" dirty="0">
                <a:solidFill>
                  <a:schemeClr val="bg1"/>
                </a:solidFill>
                <a:latin typeface="+mn-lt"/>
                <a:cs typeface="Arial" panose="020B0604020202020204" pitchFamily="34" charset="0"/>
              </a:rPr>
              <a:t>Dolor </a:t>
            </a:r>
            <a:r>
              <a:rPr lang="es-CO" sz="1400" dirty="0" err="1">
                <a:solidFill>
                  <a:schemeClr val="bg1"/>
                </a:solidFill>
                <a:latin typeface="+mn-lt"/>
                <a:cs typeface="Arial" panose="020B0604020202020204" pitchFamily="34" charset="0"/>
              </a:rPr>
              <a:t>sit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amet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ipiscing</a:t>
            </a:r>
            <a:endParaRPr lang="es-CO" sz="1400" dirty="0">
              <a:solidFill>
                <a:schemeClr val="bg1"/>
              </a:solidFill>
              <a:latin typeface="+mn-lt"/>
              <a:cs typeface="Arial" panose="020B0604020202020204" pitchFamily="34" charset="0"/>
            </a:endParaRPr>
          </a:p>
        </p:txBody>
      </p:sp>
      <p:sp>
        <p:nvSpPr>
          <p:cNvPr id="45"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3195983" y="3084130"/>
            <a:ext cx="1696412" cy="800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err="1">
                <a:solidFill>
                  <a:schemeClr val="bg1"/>
                </a:solidFill>
                <a:latin typeface="+mn-lt"/>
                <a:cs typeface="Arial" panose="020B0604020202020204" pitchFamily="34" charset="0"/>
              </a:rPr>
              <a:t>Lorem</a:t>
            </a:r>
            <a:r>
              <a:rPr lang="es-CO" sz="1600" b="1" dirty="0">
                <a:solidFill>
                  <a:schemeClr val="bg1"/>
                </a:solidFill>
                <a:latin typeface="+mn-lt"/>
                <a:cs typeface="Arial" panose="020B0604020202020204" pitchFamily="34" charset="0"/>
              </a:rPr>
              <a:t> </a:t>
            </a:r>
            <a:r>
              <a:rPr lang="es-CO" sz="1600" b="1" dirty="0" err="1">
                <a:solidFill>
                  <a:schemeClr val="bg1"/>
                </a:solidFill>
                <a:latin typeface="+mn-lt"/>
                <a:cs typeface="Arial" panose="020B0604020202020204" pitchFamily="34" charset="0"/>
              </a:rPr>
              <a:t>ipsum</a:t>
            </a:r>
            <a:endParaRPr lang="es-CO" sz="1600" b="1" dirty="0">
              <a:solidFill>
                <a:schemeClr val="bg1"/>
              </a:solidFill>
              <a:latin typeface="+mn-lt"/>
              <a:cs typeface="Arial" panose="020B0604020202020204" pitchFamily="34" charset="0"/>
            </a:endParaRPr>
          </a:p>
          <a:p>
            <a:pPr algn="ctr"/>
            <a:r>
              <a:rPr lang="es-CO" sz="1600" b="1" dirty="0">
                <a:solidFill>
                  <a:schemeClr val="bg1"/>
                </a:solidFill>
                <a:latin typeface="+mn-lt"/>
                <a:cs typeface="Arial" panose="020B0604020202020204" pitchFamily="34" charset="0"/>
              </a:rPr>
              <a:t> </a:t>
            </a:r>
            <a:r>
              <a:rPr lang="es-CO" sz="1400" dirty="0">
                <a:solidFill>
                  <a:schemeClr val="bg1"/>
                </a:solidFill>
                <a:latin typeface="+mn-lt"/>
                <a:cs typeface="Arial" panose="020B0604020202020204" pitchFamily="34" charset="0"/>
              </a:rPr>
              <a:t>Dolor </a:t>
            </a:r>
            <a:r>
              <a:rPr lang="es-CO" sz="1400" dirty="0" err="1">
                <a:solidFill>
                  <a:schemeClr val="bg1"/>
                </a:solidFill>
                <a:latin typeface="+mn-lt"/>
                <a:cs typeface="Arial" panose="020B0604020202020204" pitchFamily="34" charset="0"/>
              </a:rPr>
              <a:t>sit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amet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ipiscing</a:t>
            </a:r>
            <a:endParaRPr lang="es-CO" sz="1400" dirty="0">
              <a:solidFill>
                <a:schemeClr val="bg1"/>
              </a:solidFill>
              <a:latin typeface="+mn-lt"/>
              <a:cs typeface="Arial" panose="020B0604020202020204" pitchFamily="34" charset="0"/>
            </a:endParaRPr>
          </a:p>
        </p:txBody>
      </p:sp>
      <p:sp>
        <p:nvSpPr>
          <p:cNvPr id="46"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5088522" y="4222391"/>
            <a:ext cx="1696412" cy="800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err="1">
                <a:solidFill>
                  <a:schemeClr val="bg1"/>
                </a:solidFill>
                <a:latin typeface="+mn-lt"/>
                <a:cs typeface="Arial" panose="020B0604020202020204" pitchFamily="34" charset="0"/>
              </a:rPr>
              <a:t>Lorem</a:t>
            </a:r>
            <a:r>
              <a:rPr lang="es-CO" sz="1600" b="1" dirty="0">
                <a:solidFill>
                  <a:schemeClr val="bg1"/>
                </a:solidFill>
                <a:latin typeface="+mn-lt"/>
                <a:cs typeface="Arial" panose="020B0604020202020204" pitchFamily="34" charset="0"/>
              </a:rPr>
              <a:t> </a:t>
            </a:r>
            <a:r>
              <a:rPr lang="es-CO" sz="1600" b="1" dirty="0" err="1">
                <a:solidFill>
                  <a:schemeClr val="bg1"/>
                </a:solidFill>
                <a:latin typeface="+mn-lt"/>
                <a:cs typeface="Arial" panose="020B0604020202020204" pitchFamily="34" charset="0"/>
              </a:rPr>
              <a:t>ipsum</a:t>
            </a:r>
            <a:endParaRPr lang="es-CO" sz="1600" b="1" dirty="0">
              <a:solidFill>
                <a:schemeClr val="bg1"/>
              </a:solidFill>
              <a:latin typeface="+mn-lt"/>
              <a:cs typeface="Arial" panose="020B0604020202020204" pitchFamily="34" charset="0"/>
            </a:endParaRPr>
          </a:p>
          <a:p>
            <a:pPr algn="ctr"/>
            <a:r>
              <a:rPr lang="es-CO" sz="1600" b="1" dirty="0">
                <a:solidFill>
                  <a:schemeClr val="bg1"/>
                </a:solidFill>
                <a:latin typeface="+mn-lt"/>
                <a:cs typeface="Arial" panose="020B0604020202020204" pitchFamily="34" charset="0"/>
              </a:rPr>
              <a:t> </a:t>
            </a:r>
            <a:r>
              <a:rPr lang="es-CO" sz="1400" dirty="0">
                <a:solidFill>
                  <a:schemeClr val="bg1"/>
                </a:solidFill>
                <a:latin typeface="+mn-lt"/>
                <a:cs typeface="Arial" panose="020B0604020202020204" pitchFamily="34" charset="0"/>
              </a:rPr>
              <a:t>Dolor </a:t>
            </a:r>
            <a:r>
              <a:rPr lang="es-CO" sz="1400" dirty="0" err="1">
                <a:solidFill>
                  <a:schemeClr val="bg1"/>
                </a:solidFill>
                <a:latin typeface="+mn-lt"/>
                <a:cs typeface="Arial" panose="020B0604020202020204" pitchFamily="34" charset="0"/>
              </a:rPr>
              <a:t>sit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amet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ipiscing</a:t>
            </a:r>
            <a:endParaRPr lang="es-CO" sz="1400" dirty="0">
              <a:solidFill>
                <a:schemeClr val="bg1"/>
              </a:solidFill>
              <a:latin typeface="+mn-lt"/>
              <a:cs typeface="Arial" panose="020B0604020202020204" pitchFamily="34" charset="0"/>
            </a:endParaRPr>
          </a:p>
        </p:txBody>
      </p:sp>
      <p:sp>
        <p:nvSpPr>
          <p:cNvPr id="47"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7091276" y="3024591"/>
            <a:ext cx="1696412" cy="800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err="1">
                <a:solidFill>
                  <a:schemeClr val="bg1"/>
                </a:solidFill>
                <a:latin typeface="+mn-lt"/>
                <a:cs typeface="Arial" panose="020B0604020202020204" pitchFamily="34" charset="0"/>
              </a:rPr>
              <a:t>Lorem</a:t>
            </a:r>
            <a:r>
              <a:rPr lang="es-CO" sz="1600" b="1" dirty="0">
                <a:solidFill>
                  <a:schemeClr val="bg1"/>
                </a:solidFill>
                <a:latin typeface="+mn-lt"/>
                <a:cs typeface="Arial" panose="020B0604020202020204" pitchFamily="34" charset="0"/>
              </a:rPr>
              <a:t> </a:t>
            </a:r>
            <a:r>
              <a:rPr lang="es-CO" sz="1600" b="1" dirty="0" err="1">
                <a:solidFill>
                  <a:schemeClr val="bg1"/>
                </a:solidFill>
                <a:latin typeface="+mn-lt"/>
                <a:cs typeface="Arial" panose="020B0604020202020204" pitchFamily="34" charset="0"/>
              </a:rPr>
              <a:t>ipsum</a:t>
            </a:r>
            <a:endParaRPr lang="es-CO" sz="1600" b="1" dirty="0">
              <a:solidFill>
                <a:schemeClr val="bg1"/>
              </a:solidFill>
              <a:latin typeface="+mn-lt"/>
              <a:cs typeface="Arial" panose="020B0604020202020204" pitchFamily="34" charset="0"/>
            </a:endParaRPr>
          </a:p>
          <a:p>
            <a:pPr algn="ctr"/>
            <a:r>
              <a:rPr lang="es-CO" sz="1600" b="1" dirty="0">
                <a:solidFill>
                  <a:schemeClr val="bg1"/>
                </a:solidFill>
                <a:latin typeface="+mn-lt"/>
                <a:cs typeface="Arial" panose="020B0604020202020204" pitchFamily="34" charset="0"/>
              </a:rPr>
              <a:t> </a:t>
            </a:r>
            <a:r>
              <a:rPr lang="es-CO" sz="1400" dirty="0">
                <a:solidFill>
                  <a:schemeClr val="bg1"/>
                </a:solidFill>
                <a:latin typeface="+mn-lt"/>
                <a:cs typeface="Arial" panose="020B0604020202020204" pitchFamily="34" charset="0"/>
              </a:rPr>
              <a:t>Dolor </a:t>
            </a:r>
            <a:r>
              <a:rPr lang="es-CO" sz="1400" dirty="0" err="1">
                <a:solidFill>
                  <a:schemeClr val="bg1"/>
                </a:solidFill>
                <a:latin typeface="+mn-lt"/>
                <a:cs typeface="Arial" panose="020B0604020202020204" pitchFamily="34" charset="0"/>
              </a:rPr>
              <a:t>sit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amet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ipiscing</a:t>
            </a:r>
            <a:endParaRPr lang="es-CO" sz="1400" dirty="0">
              <a:solidFill>
                <a:schemeClr val="bg1"/>
              </a:solidFill>
              <a:latin typeface="+mn-lt"/>
              <a:cs typeface="Arial" panose="020B0604020202020204" pitchFamily="34" charset="0"/>
            </a:endParaRPr>
          </a:p>
        </p:txBody>
      </p:sp>
      <p:sp>
        <p:nvSpPr>
          <p:cNvPr id="50"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9042742" y="3899589"/>
            <a:ext cx="1696412" cy="800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err="1">
                <a:solidFill>
                  <a:schemeClr val="bg1"/>
                </a:solidFill>
                <a:latin typeface="+mn-lt"/>
                <a:cs typeface="Arial" panose="020B0604020202020204" pitchFamily="34" charset="0"/>
              </a:rPr>
              <a:t>Lorem</a:t>
            </a:r>
            <a:r>
              <a:rPr lang="es-CO" sz="1600" b="1" dirty="0">
                <a:solidFill>
                  <a:schemeClr val="bg1"/>
                </a:solidFill>
                <a:latin typeface="+mn-lt"/>
                <a:cs typeface="Arial" panose="020B0604020202020204" pitchFamily="34" charset="0"/>
              </a:rPr>
              <a:t> </a:t>
            </a:r>
            <a:r>
              <a:rPr lang="es-CO" sz="1600" b="1" dirty="0" err="1">
                <a:solidFill>
                  <a:schemeClr val="bg1"/>
                </a:solidFill>
                <a:latin typeface="+mn-lt"/>
                <a:cs typeface="Arial" panose="020B0604020202020204" pitchFamily="34" charset="0"/>
              </a:rPr>
              <a:t>ipsum</a:t>
            </a:r>
            <a:endParaRPr lang="es-CO" sz="1600" b="1" dirty="0">
              <a:solidFill>
                <a:schemeClr val="bg1"/>
              </a:solidFill>
              <a:latin typeface="+mn-lt"/>
              <a:cs typeface="Arial" panose="020B0604020202020204" pitchFamily="34" charset="0"/>
            </a:endParaRPr>
          </a:p>
          <a:p>
            <a:pPr algn="ctr"/>
            <a:r>
              <a:rPr lang="es-CO" sz="1600" b="1" dirty="0">
                <a:solidFill>
                  <a:schemeClr val="bg1"/>
                </a:solidFill>
                <a:latin typeface="+mn-lt"/>
                <a:cs typeface="Arial" panose="020B0604020202020204" pitchFamily="34" charset="0"/>
              </a:rPr>
              <a:t> </a:t>
            </a:r>
            <a:r>
              <a:rPr lang="es-CO" sz="1400" dirty="0">
                <a:solidFill>
                  <a:schemeClr val="bg1"/>
                </a:solidFill>
                <a:latin typeface="+mn-lt"/>
                <a:cs typeface="Arial" panose="020B0604020202020204" pitchFamily="34" charset="0"/>
              </a:rPr>
              <a:t>Dolor </a:t>
            </a:r>
            <a:r>
              <a:rPr lang="es-CO" sz="1400" dirty="0" err="1">
                <a:solidFill>
                  <a:schemeClr val="bg1"/>
                </a:solidFill>
                <a:latin typeface="+mn-lt"/>
                <a:cs typeface="Arial" panose="020B0604020202020204" pitchFamily="34" charset="0"/>
              </a:rPr>
              <a:t>sit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amet</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consectetur</a:t>
            </a:r>
            <a:r>
              <a:rPr lang="es-CO" sz="1400" dirty="0">
                <a:solidFill>
                  <a:schemeClr val="bg1"/>
                </a:solidFill>
                <a:latin typeface="+mn-lt"/>
                <a:cs typeface="Arial" panose="020B0604020202020204" pitchFamily="34" charset="0"/>
              </a:rPr>
              <a:t> </a:t>
            </a:r>
            <a:r>
              <a:rPr lang="es-CO" sz="1400" dirty="0" err="1">
                <a:solidFill>
                  <a:schemeClr val="bg1"/>
                </a:solidFill>
                <a:latin typeface="+mn-lt"/>
                <a:cs typeface="Arial" panose="020B0604020202020204" pitchFamily="34" charset="0"/>
              </a:rPr>
              <a:t>ipiscing</a:t>
            </a:r>
            <a:endParaRPr lang="es-CO" sz="1400" dirty="0">
              <a:solidFill>
                <a:schemeClr val="bg1"/>
              </a:solidFill>
              <a:latin typeface="+mn-lt"/>
              <a:cs typeface="Arial" panose="020B0604020202020204" pitchFamily="34" charset="0"/>
            </a:endParaRPr>
          </a:p>
        </p:txBody>
      </p:sp>
      <p:grpSp>
        <p:nvGrpSpPr>
          <p:cNvPr id="51" name="Group 24">
            <a:extLst>
              <a:ext uri="{FF2B5EF4-FFF2-40B4-BE49-F238E27FC236}">
                <a16:creationId xmlns:a16="http://schemas.microsoft.com/office/drawing/2014/main" id="{49DFDCB8-D953-4AA7-8D67-D0FEE546E67F}"/>
              </a:ext>
            </a:extLst>
          </p:cNvPr>
          <p:cNvGrpSpPr>
            <a:grpSpLocks noChangeAspect="1"/>
          </p:cNvGrpSpPr>
          <p:nvPr/>
        </p:nvGrpSpPr>
        <p:grpSpPr bwMode="auto">
          <a:xfrm>
            <a:off x="1733094" y="3377496"/>
            <a:ext cx="641350" cy="641350"/>
            <a:chOff x="12" y="12"/>
            <a:chExt cx="1178" cy="1178"/>
          </a:xfrm>
        </p:grpSpPr>
        <p:sp>
          <p:nvSpPr>
            <p:cNvPr id="52" name="Line 25">
              <a:extLst>
                <a:ext uri="{FF2B5EF4-FFF2-40B4-BE49-F238E27FC236}">
                  <a16:creationId xmlns:a16="http://schemas.microsoft.com/office/drawing/2014/main" id="{175CC952-8AF6-4577-92E5-423EC8D1F959}"/>
                </a:ext>
              </a:extLst>
            </p:cNvPr>
            <p:cNvSpPr>
              <a:spLocks noChangeShapeType="1"/>
            </p:cNvSpPr>
            <p:nvPr/>
          </p:nvSpPr>
          <p:spPr bwMode="auto">
            <a:xfrm flipV="1">
              <a:off x="811" y="203"/>
              <a:ext cx="136" cy="245"/>
            </a:xfrm>
            <a:prstGeom prst="line">
              <a:avLst/>
            </a:prstGeom>
            <a:noFill/>
            <a:ln w="1270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3" name="Freeform 26">
              <a:extLst>
                <a:ext uri="{FF2B5EF4-FFF2-40B4-BE49-F238E27FC236}">
                  <a16:creationId xmlns:a16="http://schemas.microsoft.com/office/drawing/2014/main" id="{F0F71568-E77C-4AEA-99C5-64F484152E07}"/>
                </a:ext>
              </a:extLst>
            </p:cNvPr>
            <p:cNvSpPr>
              <a:spLocks/>
            </p:cNvSpPr>
            <p:nvPr/>
          </p:nvSpPr>
          <p:spPr bwMode="auto">
            <a:xfrm>
              <a:off x="928" y="331"/>
              <a:ext cx="88" cy="117"/>
            </a:xfrm>
            <a:custGeom>
              <a:avLst/>
              <a:gdLst>
                <a:gd name="T0" fmla="*/ 19 w 37"/>
                <a:gd name="T1" fmla="*/ 49 h 49"/>
                <a:gd name="T2" fmla="*/ 19 w 37"/>
                <a:gd name="T3" fmla="*/ 49 h 49"/>
                <a:gd name="T4" fmla="*/ 0 w 37"/>
                <a:gd name="T5" fmla="*/ 31 h 49"/>
                <a:gd name="T6" fmla="*/ 0 w 37"/>
                <a:gd name="T7" fmla="*/ 18 h 49"/>
                <a:gd name="T8" fmla="*/ 19 w 37"/>
                <a:gd name="T9" fmla="*/ 0 h 49"/>
                <a:gd name="T10" fmla="*/ 19 w 37"/>
                <a:gd name="T11" fmla="*/ 0 h 49"/>
                <a:gd name="T12" fmla="*/ 37 w 37"/>
                <a:gd name="T13" fmla="*/ 18 h 49"/>
                <a:gd name="T14" fmla="*/ 37 w 37"/>
                <a:gd name="T15" fmla="*/ 31 h 49"/>
                <a:gd name="T16" fmla="*/ 19 w 37"/>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9">
                  <a:moveTo>
                    <a:pt x="19" y="49"/>
                  </a:moveTo>
                  <a:cubicBezTo>
                    <a:pt x="19" y="49"/>
                    <a:pt x="19" y="49"/>
                    <a:pt x="19" y="49"/>
                  </a:cubicBezTo>
                  <a:cubicBezTo>
                    <a:pt x="8" y="49"/>
                    <a:pt x="0" y="41"/>
                    <a:pt x="0" y="31"/>
                  </a:cubicBezTo>
                  <a:cubicBezTo>
                    <a:pt x="0" y="18"/>
                    <a:pt x="0" y="18"/>
                    <a:pt x="0" y="18"/>
                  </a:cubicBezTo>
                  <a:cubicBezTo>
                    <a:pt x="0" y="8"/>
                    <a:pt x="8" y="0"/>
                    <a:pt x="19" y="0"/>
                  </a:cubicBezTo>
                  <a:cubicBezTo>
                    <a:pt x="19" y="0"/>
                    <a:pt x="19" y="0"/>
                    <a:pt x="19" y="0"/>
                  </a:cubicBezTo>
                  <a:cubicBezTo>
                    <a:pt x="29" y="0"/>
                    <a:pt x="37" y="8"/>
                    <a:pt x="37" y="18"/>
                  </a:cubicBezTo>
                  <a:cubicBezTo>
                    <a:pt x="37" y="31"/>
                    <a:pt x="37" y="31"/>
                    <a:pt x="37" y="31"/>
                  </a:cubicBezTo>
                  <a:cubicBezTo>
                    <a:pt x="37" y="41"/>
                    <a:pt x="29" y="49"/>
                    <a:pt x="19" y="49"/>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4" name="Freeform 27">
              <a:extLst>
                <a:ext uri="{FF2B5EF4-FFF2-40B4-BE49-F238E27FC236}">
                  <a16:creationId xmlns:a16="http://schemas.microsoft.com/office/drawing/2014/main" id="{B9C2D9FF-7258-4E3F-9D1C-9D78538CB2A3}"/>
                </a:ext>
              </a:extLst>
            </p:cNvPr>
            <p:cNvSpPr>
              <a:spLocks/>
            </p:cNvSpPr>
            <p:nvPr/>
          </p:nvSpPr>
          <p:spPr bwMode="auto">
            <a:xfrm>
              <a:off x="744" y="203"/>
              <a:ext cx="88" cy="117"/>
            </a:xfrm>
            <a:custGeom>
              <a:avLst/>
              <a:gdLst>
                <a:gd name="T0" fmla="*/ 18 w 37"/>
                <a:gd name="T1" fmla="*/ 49 h 49"/>
                <a:gd name="T2" fmla="*/ 18 w 37"/>
                <a:gd name="T3" fmla="*/ 49 h 49"/>
                <a:gd name="T4" fmla="*/ 0 w 37"/>
                <a:gd name="T5" fmla="*/ 31 h 49"/>
                <a:gd name="T6" fmla="*/ 0 w 37"/>
                <a:gd name="T7" fmla="*/ 18 h 49"/>
                <a:gd name="T8" fmla="*/ 18 w 37"/>
                <a:gd name="T9" fmla="*/ 0 h 49"/>
                <a:gd name="T10" fmla="*/ 18 w 37"/>
                <a:gd name="T11" fmla="*/ 0 h 49"/>
                <a:gd name="T12" fmla="*/ 37 w 37"/>
                <a:gd name="T13" fmla="*/ 18 h 49"/>
                <a:gd name="T14" fmla="*/ 37 w 37"/>
                <a:gd name="T15" fmla="*/ 31 h 49"/>
                <a:gd name="T16" fmla="*/ 18 w 37"/>
                <a:gd name="T17"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 h="49">
                  <a:moveTo>
                    <a:pt x="18" y="49"/>
                  </a:moveTo>
                  <a:cubicBezTo>
                    <a:pt x="18" y="49"/>
                    <a:pt x="18" y="49"/>
                    <a:pt x="18" y="49"/>
                  </a:cubicBezTo>
                  <a:cubicBezTo>
                    <a:pt x="8" y="49"/>
                    <a:pt x="0" y="41"/>
                    <a:pt x="0" y="31"/>
                  </a:cubicBezTo>
                  <a:cubicBezTo>
                    <a:pt x="0" y="18"/>
                    <a:pt x="0" y="18"/>
                    <a:pt x="0" y="18"/>
                  </a:cubicBezTo>
                  <a:cubicBezTo>
                    <a:pt x="0" y="8"/>
                    <a:pt x="8" y="0"/>
                    <a:pt x="18" y="0"/>
                  </a:cubicBezTo>
                  <a:cubicBezTo>
                    <a:pt x="18" y="0"/>
                    <a:pt x="18" y="0"/>
                    <a:pt x="18" y="0"/>
                  </a:cubicBezTo>
                  <a:cubicBezTo>
                    <a:pt x="28" y="0"/>
                    <a:pt x="37" y="8"/>
                    <a:pt x="37" y="18"/>
                  </a:cubicBezTo>
                  <a:cubicBezTo>
                    <a:pt x="37" y="31"/>
                    <a:pt x="37" y="31"/>
                    <a:pt x="37" y="31"/>
                  </a:cubicBezTo>
                  <a:cubicBezTo>
                    <a:pt x="37" y="41"/>
                    <a:pt x="28" y="49"/>
                    <a:pt x="18" y="49"/>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5" name="Freeform 28">
              <a:extLst>
                <a:ext uri="{FF2B5EF4-FFF2-40B4-BE49-F238E27FC236}">
                  <a16:creationId xmlns:a16="http://schemas.microsoft.com/office/drawing/2014/main" id="{2A9F9330-0877-4DBB-B3FD-69BE119CD135}"/>
                </a:ext>
              </a:extLst>
            </p:cNvPr>
            <p:cNvSpPr>
              <a:spLocks/>
            </p:cNvSpPr>
            <p:nvPr/>
          </p:nvSpPr>
          <p:spPr bwMode="auto">
            <a:xfrm>
              <a:off x="12" y="112"/>
              <a:ext cx="1078" cy="1078"/>
            </a:xfrm>
            <a:custGeom>
              <a:avLst/>
              <a:gdLst>
                <a:gd name="T0" fmla="*/ 226 w 452"/>
                <a:gd name="T1" fmla="*/ 0 h 452"/>
                <a:gd name="T2" fmla="*/ 0 w 452"/>
                <a:gd name="T3" fmla="*/ 226 h 452"/>
                <a:gd name="T4" fmla="*/ 226 w 452"/>
                <a:gd name="T5" fmla="*/ 452 h 452"/>
                <a:gd name="T6" fmla="*/ 452 w 452"/>
                <a:gd name="T7" fmla="*/ 226 h 452"/>
                <a:gd name="T8" fmla="*/ 226 w 452"/>
                <a:gd name="T9" fmla="*/ 226 h 452"/>
                <a:gd name="T10" fmla="*/ 226 w 452"/>
                <a:gd name="T11" fmla="*/ 0 h 452"/>
              </a:gdLst>
              <a:ahLst/>
              <a:cxnLst>
                <a:cxn ang="0">
                  <a:pos x="T0" y="T1"/>
                </a:cxn>
                <a:cxn ang="0">
                  <a:pos x="T2" y="T3"/>
                </a:cxn>
                <a:cxn ang="0">
                  <a:pos x="T4" y="T5"/>
                </a:cxn>
                <a:cxn ang="0">
                  <a:pos x="T6" y="T7"/>
                </a:cxn>
                <a:cxn ang="0">
                  <a:pos x="T8" y="T9"/>
                </a:cxn>
                <a:cxn ang="0">
                  <a:pos x="T10" y="T11"/>
                </a:cxn>
              </a:cxnLst>
              <a:rect l="0" t="0" r="r" b="b"/>
              <a:pathLst>
                <a:path w="452" h="452">
                  <a:moveTo>
                    <a:pt x="226" y="0"/>
                  </a:moveTo>
                  <a:cubicBezTo>
                    <a:pt x="101" y="0"/>
                    <a:pt x="0" y="101"/>
                    <a:pt x="0" y="226"/>
                  </a:cubicBezTo>
                  <a:cubicBezTo>
                    <a:pt x="0" y="351"/>
                    <a:pt x="101" y="452"/>
                    <a:pt x="226" y="452"/>
                  </a:cubicBezTo>
                  <a:cubicBezTo>
                    <a:pt x="351" y="452"/>
                    <a:pt x="452" y="351"/>
                    <a:pt x="452" y="226"/>
                  </a:cubicBezTo>
                  <a:cubicBezTo>
                    <a:pt x="226" y="226"/>
                    <a:pt x="226" y="226"/>
                    <a:pt x="226" y="226"/>
                  </a:cubicBezTo>
                  <a:lnTo>
                    <a:pt x="226" y="0"/>
                  </a:ln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6" name="Freeform 29">
              <a:extLst>
                <a:ext uri="{FF2B5EF4-FFF2-40B4-BE49-F238E27FC236}">
                  <a16:creationId xmlns:a16="http://schemas.microsoft.com/office/drawing/2014/main" id="{23D43DEA-4441-451B-B1B7-45B17B01E7D4}"/>
                </a:ext>
              </a:extLst>
            </p:cNvPr>
            <p:cNvSpPr>
              <a:spLocks/>
            </p:cNvSpPr>
            <p:nvPr/>
          </p:nvSpPr>
          <p:spPr bwMode="auto">
            <a:xfrm>
              <a:off x="651" y="12"/>
              <a:ext cx="539" cy="541"/>
            </a:xfrm>
            <a:custGeom>
              <a:avLst/>
              <a:gdLst>
                <a:gd name="T0" fmla="*/ 0 w 226"/>
                <a:gd name="T1" fmla="*/ 0 h 227"/>
                <a:gd name="T2" fmla="*/ 0 w 226"/>
                <a:gd name="T3" fmla="*/ 227 h 227"/>
                <a:gd name="T4" fmla="*/ 226 w 226"/>
                <a:gd name="T5" fmla="*/ 227 h 227"/>
                <a:gd name="T6" fmla="*/ 0 w 226"/>
                <a:gd name="T7" fmla="*/ 0 h 227"/>
              </a:gdLst>
              <a:ahLst/>
              <a:cxnLst>
                <a:cxn ang="0">
                  <a:pos x="T0" y="T1"/>
                </a:cxn>
                <a:cxn ang="0">
                  <a:pos x="T2" y="T3"/>
                </a:cxn>
                <a:cxn ang="0">
                  <a:pos x="T4" y="T5"/>
                </a:cxn>
                <a:cxn ang="0">
                  <a:pos x="T6" y="T7"/>
                </a:cxn>
              </a:cxnLst>
              <a:rect l="0" t="0" r="r" b="b"/>
              <a:pathLst>
                <a:path w="226" h="227">
                  <a:moveTo>
                    <a:pt x="0" y="0"/>
                  </a:moveTo>
                  <a:cubicBezTo>
                    <a:pt x="0" y="227"/>
                    <a:pt x="0" y="227"/>
                    <a:pt x="0" y="227"/>
                  </a:cubicBezTo>
                  <a:cubicBezTo>
                    <a:pt x="226" y="227"/>
                    <a:pt x="226" y="227"/>
                    <a:pt x="226" y="227"/>
                  </a:cubicBezTo>
                  <a:cubicBezTo>
                    <a:pt x="226" y="102"/>
                    <a:pt x="124" y="0"/>
                    <a:pt x="0" y="0"/>
                  </a:cubicBezTo>
                  <a:close/>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7" name="Freeform 30">
              <a:extLst>
                <a:ext uri="{FF2B5EF4-FFF2-40B4-BE49-F238E27FC236}">
                  <a16:creationId xmlns:a16="http://schemas.microsoft.com/office/drawing/2014/main" id="{91F5AFB5-CB14-4D3C-AFFC-8BA5162653DA}"/>
                </a:ext>
              </a:extLst>
            </p:cNvPr>
            <p:cNvSpPr>
              <a:spLocks/>
            </p:cNvSpPr>
            <p:nvPr/>
          </p:nvSpPr>
          <p:spPr bwMode="auto">
            <a:xfrm>
              <a:off x="346" y="458"/>
              <a:ext cx="398" cy="398"/>
            </a:xfrm>
            <a:custGeom>
              <a:avLst/>
              <a:gdLst>
                <a:gd name="T0" fmla="*/ 61 w 167"/>
                <a:gd name="T1" fmla="*/ 0 h 167"/>
                <a:gd name="T2" fmla="*/ 0 w 167"/>
                <a:gd name="T3" fmla="*/ 81 h 167"/>
                <a:gd name="T4" fmla="*/ 86 w 167"/>
                <a:gd name="T5" fmla="*/ 167 h 167"/>
                <a:gd name="T6" fmla="*/ 167 w 167"/>
                <a:gd name="T7" fmla="*/ 106 h 167"/>
              </a:gdLst>
              <a:ahLst/>
              <a:cxnLst>
                <a:cxn ang="0">
                  <a:pos x="T0" y="T1"/>
                </a:cxn>
                <a:cxn ang="0">
                  <a:pos x="T2" y="T3"/>
                </a:cxn>
                <a:cxn ang="0">
                  <a:pos x="T4" y="T5"/>
                </a:cxn>
                <a:cxn ang="0">
                  <a:pos x="T6" y="T7"/>
                </a:cxn>
              </a:cxnLst>
              <a:rect l="0" t="0" r="r" b="b"/>
              <a:pathLst>
                <a:path w="167" h="167">
                  <a:moveTo>
                    <a:pt x="61" y="0"/>
                  </a:moveTo>
                  <a:cubicBezTo>
                    <a:pt x="26" y="10"/>
                    <a:pt x="0" y="43"/>
                    <a:pt x="0" y="81"/>
                  </a:cubicBezTo>
                  <a:cubicBezTo>
                    <a:pt x="0" y="128"/>
                    <a:pt x="39" y="167"/>
                    <a:pt x="86" y="167"/>
                  </a:cubicBezTo>
                  <a:cubicBezTo>
                    <a:pt x="124" y="167"/>
                    <a:pt x="157" y="141"/>
                    <a:pt x="167" y="106"/>
                  </a:cubicBezTo>
                </a:path>
              </a:pathLst>
            </a:custGeom>
            <a:noFill/>
            <a:ln w="1270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58" name="Freeform 31">
              <a:extLst>
                <a:ext uri="{FF2B5EF4-FFF2-40B4-BE49-F238E27FC236}">
                  <a16:creationId xmlns:a16="http://schemas.microsoft.com/office/drawing/2014/main" id="{46CE84F0-375B-4694-A543-68950F542936}"/>
                </a:ext>
              </a:extLst>
            </p:cNvPr>
            <p:cNvSpPr>
              <a:spLocks/>
            </p:cNvSpPr>
            <p:nvPr/>
          </p:nvSpPr>
          <p:spPr bwMode="auto">
            <a:xfrm>
              <a:off x="143" y="255"/>
              <a:ext cx="806" cy="804"/>
            </a:xfrm>
            <a:custGeom>
              <a:avLst/>
              <a:gdLst>
                <a:gd name="T0" fmla="*/ 313 w 338"/>
                <a:gd name="T1" fmla="*/ 202 h 337"/>
                <a:gd name="T2" fmla="*/ 171 w 338"/>
                <a:gd name="T3" fmla="*/ 313 h 337"/>
                <a:gd name="T4" fmla="*/ 24 w 338"/>
                <a:gd name="T5" fmla="*/ 166 h 337"/>
                <a:gd name="T6" fmla="*/ 132 w 338"/>
                <a:gd name="T7" fmla="*/ 25 h 337"/>
                <a:gd name="T8" fmla="*/ 132 w 338"/>
                <a:gd name="T9" fmla="*/ 0 h 337"/>
                <a:gd name="T10" fmla="*/ 0 w 338"/>
                <a:gd name="T11" fmla="*/ 166 h 337"/>
                <a:gd name="T12" fmla="*/ 171 w 338"/>
                <a:gd name="T13" fmla="*/ 337 h 337"/>
                <a:gd name="T14" fmla="*/ 338 w 338"/>
                <a:gd name="T15" fmla="*/ 202 h 337"/>
                <a:gd name="T16" fmla="*/ 313 w 338"/>
                <a:gd name="T17" fmla="*/ 202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8" h="337">
                  <a:moveTo>
                    <a:pt x="313" y="202"/>
                  </a:moveTo>
                  <a:cubicBezTo>
                    <a:pt x="297" y="265"/>
                    <a:pt x="239" y="313"/>
                    <a:pt x="171" y="313"/>
                  </a:cubicBezTo>
                  <a:cubicBezTo>
                    <a:pt x="90" y="313"/>
                    <a:pt x="24" y="247"/>
                    <a:pt x="24" y="166"/>
                  </a:cubicBezTo>
                  <a:cubicBezTo>
                    <a:pt x="24" y="99"/>
                    <a:pt x="70" y="42"/>
                    <a:pt x="132" y="25"/>
                  </a:cubicBezTo>
                  <a:cubicBezTo>
                    <a:pt x="132" y="0"/>
                    <a:pt x="132" y="0"/>
                    <a:pt x="132" y="0"/>
                  </a:cubicBezTo>
                  <a:cubicBezTo>
                    <a:pt x="56" y="18"/>
                    <a:pt x="0" y="86"/>
                    <a:pt x="0" y="166"/>
                  </a:cubicBezTo>
                  <a:cubicBezTo>
                    <a:pt x="0" y="260"/>
                    <a:pt x="77" y="337"/>
                    <a:pt x="171" y="337"/>
                  </a:cubicBezTo>
                  <a:cubicBezTo>
                    <a:pt x="253" y="337"/>
                    <a:pt x="321" y="279"/>
                    <a:pt x="338" y="202"/>
                  </a:cubicBezTo>
                  <a:lnTo>
                    <a:pt x="313" y="202"/>
                  </a:lnTo>
                  <a:close/>
                </a:path>
              </a:pathLst>
            </a:custGeom>
            <a:solidFill>
              <a:schemeClr val="bg1"/>
            </a:solidFill>
            <a:ln w="12700">
              <a:solidFill>
                <a:schemeClr val="bg1"/>
              </a:solidFill>
              <a:round/>
              <a:headEnd/>
              <a:tailEnd/>
            </a:ln>
          </p:spPr>
          <p:txBody>
            <a:bodyPr vert="horz" wrap="square" lIns="91440" tIns="45720" rIns="91440" bIns="45720" numCol="1" anchor="t" anchorCtr="0" compatLnSpc="1">
              <a:prstTxWarp prst="textNoShape">
                <a:avLst/>
              </a:prstTxWarp>
            </a:bodyPr>
            <a:lstStyle/>
            <a:p>
              <a:endParaRPr lang="es-CO"/>
            </a:p>
          </p:txBody>
        </p:sp>
      </p:grpSp>
      <p:grpSp>
        <p:nvGrpSpPr>
          <p:cNvPr id="59" name="Group 4">
            <a:extLst>
              <a:ext uri="{FF2B5EF4-FFF2-40B4-BE49-F238E27FC236}">
                <a16:creationId xmlns:a16="http://schemas.microsoft.com/office/drawing/2014/main" id="{FB17F111-4AEC-456E-841E-3525621411D8}"/>
              </a:ext>
            </a:extLst>
          </p:cNvPr>
          <p:cNvGrpSpPr>
            <a:grpSpLocks noChangeAspect="1"/>
          </p:cNvGrpSpPr>
          <p:nvPr/>
        </p:nvGrpSpPr>
        <p:grpSpPr bwMode="auto">
          <a:xfrm>
            <a:off x="3617048" y="2373540"/>
            <a:ext cx="698838" cy="741833"/>
            <a:chOff x="17" y="18"/>
            <a:chExt cx="1089" cy="1156"/>
          </a:xfrm>
        </p:grpSpPr>
        <p:sp>
          <p:nvSpPr>
            <p:cNvPr id="60" name="Freeform 5">
              <a:extLst>
                <a:ext uri="{FF2B5EF4-FFF2-40B4-BE49-F238E27FC236}">
                  <a16:creationId xmlns:a16="http://schemas.microsoft.com/office/drawing/2014/main" id="{027FE914-6426-4AFB-AE71-7805EC7E6F8C}"/>
                </a:ext>
              </a:extLst>
            </p:cNvPr>
            <p:cNvSpPr>
              <a:spLocks/>
            </p:cNvSpPr>
            <p:nvPr/>
          </p:nvSpPr>
          <p:spPr bwMode="auto">
            <a:xfrm>
              <a:off x="606" y="1050"/>
              <a:ext cx="500" cy="124"/>
            </a:xfrm>
            <a:custGeom>
              <a:avLst/>
              <a:gdLst>
                <a:gd name="T0" fmla="*/ 210 w 210"/>
                <a:gd name="T1" fmla="*/ 0 h 52"/>
                <a:gd name="T2" fmla="*/ 210 w 210"/>
                <a:gd name="T3" fmla="*/ 20 h 52"/>
                <a:gd name="T4" fmla="*/ 198 w 210"/>
                <a:gd name="T5" fmla="*/ 36 h 52"/>
                <a:gd name="T6" fmla="*/ 198 w 210"/>
                <a:gd name="T7" fmla="*/ 36 h 52"/>
                <a:gd name="T8" fmla="*/ 12 w 210"/>
                <a:gd name="T9" fmla="*/ 36 h 52"/>
                <a:gd name="T10" fmla="*/ 12 w 210"/>
                <a:gd name="T11" fmla="*/ 36 h 52"/>
                <a:gd name="T12" fmla="*/ 0 w 210"/>
                <a:gd name="T13" fmla="*/ 20 h 52"/>
                <a:gd name="T14" fmla="*/ 0 w 210"/>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2">
                  <a:moveTo>
                    <a:pt x="210" y="0"/>
                  </a:moveTo>
                  <a:cubicBezTo>
                    <a:pt x="210" y="20"/>
                    <a:pt x="210" y="20"/>
                    <a:pt x="210" y="20"/>
                  </a:cubicBezTo>
                  <a:cubicBezTo>
                    <a:pt x="210" y="27"/>
                    <a:pt x="205" y="34"/>
                    <a:pt x="198" y="36"/>
                  </a:cubicBezTo>
                  <a:cubicBezTo>
                    <a:pt x="198" y="36"/>
                    <a:pt x="198" y="36"/>
                    <a:pt x="198" y="36"/>
                  </a:cubicBezTo>
                  <a:cubicBezTo>
                    <a:pt x="137" y="52"/>
                    <a:pt x="73" y="52"/>
                    <a:pt x="12" y="36"/>
                  </a:cubicBezTo>
                  <a:cubicBezTo>
                    <a:pt x="12" y="36"/>
                    <a:pt x="12" y="36"/>
                    <a:pt x="12" y="36"/>
                  </a:cubicBezTo>
                  <a:cubicBezTo>
                    <a:pt x="5" y="34"/>
                    <a:pt x="0" y="27"/>
                    <a:pt x="0" y="20"/>
                  </a:cubicBezTo>
                  <a:cubicBezTo>
                    <a:pt x="0" y="0"/>
                    <a:pt x="0" y="0"/>
                    <a:pt x="0" y="0"/>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1" name="Freeform 6">
              <a:extLst>
                <a:ext uri="{FF2B5EF4-FFF2-40B4-BE49-F238E27FC236}">
                  <a16:creationId xmlns:a16="http://schemas.microsoft.com/office/drawing/2014/main" id="{304BDB0D-C0B2-40AD-88E9-B11542428345}"/>
                </a:ext>
              </a:extLst>
            </p:cNvPr>
            <p:cNvSpPr>
              <a:spLocks/>
            </p:cNvSpPr>
            <p:nvPr/>
          </p:nvSpPr>
          <p:spPr bwMode="auto">
            <a:xfrm>
              <a:off x="606" y="907"/>
              <a:ext cx="500" cy="124"/>
            </a:xfrm>
            <a:custGeom>
              <a:avLst/>
              <a:gdLst>
                <a:gd name="T0" fmla="*/ 210 w 210"/>
                <a:gd name="T1" fmla="*/ 0 h 52"/>
                <a:gd name="T2" fmla="*/ 210 w 210"/>
                <a:gd name="T3" fmla="*/ 20 h 52"/>
                <a:gd name="T4" fmla="*/ 198 w 210"/>
                <a:gd name="T5" fmla="*/ 36 h 52"/>
                <a:gd name="T6" fmla="*/ 198 w 210"/>
                <a:gd name="T7" fmla="*/ 36 h 52"/>
                <a:gd name="T8" fmla="*/ 12 w 210"/>
                <a:gd name="T9" fmla="*/ 36 h 52"/>
                <a:gd name="T10" fmla="*/ 12 w 210"/>
                <a:gd name="T11" fmla="*/ 36 h 52"/>
                <a:gd name="T12" fmla="*/ 0 w 210"/>
                <a:gd name="T13" fmla="*/ 20 h 52"/>
                <a:gd name="T14" fmla="*/ 0 w 210"/>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2">
                  <a:moveTo>
                    <a:pt x="210" y="0"/>
                  </a:moveTo>
                  <a:cubicBezTo>
                    <a:pt x="210" y="20"/>
                    <a:pt x="210" y="20"/>
                    <a:pt x="210" y="20"/>
                  </a:cubicBezTo>
                  <a:cubicBezTo>
                    <a:pt x="210" y="27"/>
                    <a:pt x="205" y="34"/>
                    <a:pt x="198" y="36"/>
                  </a:cubicBezTo>
                  <a:cubicBezTo>
                    <a:pt x="198" y="36"/>
                    <a:pt x="198" y="36"/>
                    <a:pt x="198" y="36"/>
                  </a:cubicBezTo>
                  <a:cubicBezTo>
                    <a:pt x="137" y="52"/>
                    <a:pt x="73" y="52"/>
                    <a:pt x="12" y="36"/>
                  </a:cubicBezTo>
                  <a:cubicBezTo>
                    <a:pt x="12" y="36"/>
                    <a:pt x="12" y="36"/>
                    <a:pt x="12" y="36"/>
                  </a:cubicBezTo>
                  <a:cubicBezTo>
                    <a:pt x="5" y="34"/>
                    <a:pt x="0" y="27"/>
                    <a:pt x="0" y="20"/>
                  </a:cubicBezTo>
                  <a:cubicBezTo>
                    <a:pt x="0" y="0"/>
                    <a:pt x="0" y="0"/>
                    <a:pt x="0" y="0"/>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2" name="Freeform 7">
              <a:extLst>
                <a:ext uri="{FF2B5EF4-FFF2-40B4-BE49-F238E27FC236}">
                  <a16:creationId xmlns:a16="http://schemas.microsoft.com/office/drawing/2014/main" id="{BA2B7850-0B27-4116-A876-106A4477880B}"/>
                </a:ext>
              </a:extLst>
            </p:cNvPr>
            <p:cNvSpPr>
              <a:spLocks/>
            </p:cNvSpPr>
            <p:nvPr/>
          </p:nvSpPr>
          <p:spPr bwMode="auto">
            <a:xfrm>
              <a:off x="606" y="764"/>
              <a:ext cx="500" cy="124"/>
            </a:xfrm>
            <a:custGeom>
              <a:avLst/>
              <a:gdLst>
                <a:gd name="T0" fmla="*/ 210 w 210"/>
                <a:gd name="T1" fmla="*/ 0 h 52"/>
                <a:gd name="T2" fmla="*/ 210 w 210"/>
                <a:gd name="T3" fmla="*/ 20 h 52"/>
                <a:gd name="T4" fmla="*/ 198 w 210"/>
                <a:gd name="T5" fmla="*/ 36 h 52"/>
                <a:gd name="T6" fmla="*/ 198 w 210"/>
                <a:gd name="T7" fmla="*/ 36 h 52"/>
                <a:gd name="T8" fmla="*/ 12 w 210"/>
                <a:gd name="T9" fmla="*/ 36 h 52"/>
                <a:gd name="T10" fmla="*/ 12 w 210"/>
                <a:gd name="T11" fmla="*/ 36 h 52"/>
                <a:gd name="T12" fmla="*/ 0 w 210"/>
                <a:gd name="T13" fmla="*/ 20 h 52"/>
                <a:gd name="T14" fmla="*/ 0 w 210"/>
                <a:gd name="T15" fmla="*/ 0 h 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0" h="52">
                  <a:moveTo>
                    <a:pt x="210" y="0"/>
                  </a:moveTo>
                  <a:cubicBezTo>
                    <a:pt x="210" y="20"/>
                    <a:pt x="210" y="20"/>
                    <a:pt x="210" y="20"/>
                  </a:cubicBezTo>
                  <a:cubicBezTo>
                    <a:pt x="210" y="27"/>
                    <a:pt x="205" y="34"/>
                    <a:pt x="198" y="36"/>
                  </a:cubicBezTo>
                  <a:cubicBezTo>
                    <a:pt x="198" y="36"/>
                    <a:pt x="198" y="36"/>
                    <a:pt x="198" y="36"/>
                  </a:cubicBezTo>
                  <a:cubicBezTo>
                    <a:pt x="137" y="52"/>
                    <a:pt x="73" y="52"/>
                    <a:pt x="12" y="36"/>
                  </a:cubicBezTo>
                  <a:cubicBezTo>
                    <a:pt x="12" y="36"/>
                    <a:pt x="12" y="36"/>
                    <a:pt x="12" y="36"/>
                  </a:cubicBezTo>
                  <a:cubicBezTo>
                    <a:pt x="5" y="34"/>
                    <a:pt x="0" y="27"/>
                    <a:pt x="0" y="20"/>
                  </a:cubicBezTo>
                  <a:cubicBezTo>
                    <a:pt x="0" y="0"/>
                    <a:pt x="0" y="0"/>
                    <a:pt x="0" y="0"/>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3" name="Oval 8">
              <a:extLst>
                <a:ext uri="{FF2B5EF4-FFF2-40B4-BE49-F238E27FC236}">
                  <a16:creationId xmlns:a16="http://schemas.microsoft.com/office/drawing/2014/main" id="{44BC4D4A-9B1F-41C6-9621-8F4AA34F0757}"/>
                </a:ext>
              </a:extLst>
            </p:cNvPr>
            <p:cNvSpPr>
              <a:spLocks noChangeArrowheads="1"/>
            </p:cNvSpPr>
            <p:nvPr/>
          </p:nvSpPr>
          <p:spPr bwMode="auto">
            <a:xfrm>
              <a:off x="606" y="609"/>
              <a:ext cx="500" cy="141"/>
            </a:xfrm>
            <a:prstGeom prst="ellipse">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4" name="Freeform 9">
              <a:extLst>
                <a:ext uri="{FF2B5EF4-FFF2-40B4-BE49-F238E27FC236}">
                  <a16:creationId xmlns:a16="http://schemas.microsoft.com/office/drawing/2014/main" id="{8ED75850-A8EB-4352-B073-7024863F158D}"/>
                </a:ext>
              </a:extLst>
            </p:cNvPr>
            <p:cNvSpPr>
              <a:spLocks/>
            </p:cNvSpPr>
            <p:nvPr/>
          </p:nvSpPr>
          <p:spPr bwMode="auto">
            <a:xfrm>
              <a:off x="179" y="316"/>
              <a:ext cx="260" cy="312"/>
            </a:xfrm>
            <a:custGeom>
              <a:avLst/>
              <a:gdLst>
                <a:gd name="T0" fmla="*/ 109 w 109"/>
                <a:gd name="T1" fmla="*/ 116 h 131"/>
                <a:gd name="T2" fmla="*/ 66 w 109"/>
                <a:gd name="T3" fmla="*/ 131 h 131"/>
                <a:gd name="T4" fmla="*/ 0 w 109"/>
                <a:gd name="T5" fmla="*/ 66 h 131"/>
                <a:gd name="T6" fmla="*/ 66 w 109"/>
                <a:gd name="T7" fmla="*/ 0 h 131"/>
                <a:gd name="T8" fmla="*/ 109 w 109"/>
                <a:gd name="T9" fmla="*/ 15 h 131"/>
              </a:gdLst>
              <a:ahLst/>
              <a:cxnLst>
                <a:cxn ang="0">
                  <a:pos x="T0" y="T1"/>
                </a:cxn>
                <a:cxn ang="0">
                  <a:pos x="T2" y="T3"/>
                </a:cxn>
                <a:cxn ang="0">
                  <a:pos x="T4" y="T5"/>
                </a:cxn>
                <a:cxn ang="0">
                  <a:pos x="T6" y="T7"/>
                </a:cxn>
                <a:cxn ang="0">
                  <a:pos x="T8" y="T9"/>
                </a:cxn>
              </a:cxnLst>
              <a:rect l="0" t="0" r="r" b="b"/>
              <a:pathLst>
                <a:path w="109" h="131">
                  <a:moveTo>
                    <a:pt x="109" y="116"/>
                  </a:moveTo>
                  <a:cubicBezTo>
                    <a:pt x="97" y="126"/>
                    <a:pt x="82" y="131"/>
                    <a:pt x="66" y="131"/>
                  </a:cubicBezTo>
                  <a:cubicBezTo>
                    <a:pt x="30" y="131"/>
                    <a:pt x="0" y="102"/>
                    <a:pt x="0" y="66"/>
                  </a:cubicBezTo>
                  <a:cubicBezTo>
                    <a:pt x="0" y="29"/>
                    <a:pt x="30" y="0"/>
                    <a:pt x="66" y="0"/>
                  </a:cubicBezTo>
                  <a:cubicBezTo>
                    <a:pt x="82" y="0"/>
                    <a:pt x="97" y="6"/>
                    <a:pt x="109" y="15"/>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5" name="Line 10">
              <a:extLst>
                <a:ext uri="{FF2B5EF4-FFF2-40B4-BE49-F238E27FC236}">
                  <a16:creationId xmlns:a16="http://schemas.microsoft.com/office/drawing/2014/main" id="{91187C6A-B8A9-4E14-909E-AF39C6F5EED3}"/>
                </a:ext>
              </a:extLst>
            </p:cNvPr>
            <p:cNvSpPr>
              <a:spLocks noChangeShapeType="1"/>
            </p:cNvSpPr>
            <p:nvPr/>
          </p:nvSpPr>
          <p:spPr bwMode="auto">
            <a:xfrm>
              <a:off x="141" y="440"/>
              <a:ext cx="176"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6" name="Line 11">
              <a:extLst>
                <a:ext uri="{FF2B5EF4-FFF2-40B4-BE49-F238E27FC236}">
                  <a16:creationId xmlns:a16="http://schemas.microsoft.com/office/drawing/2014/main" id="{5389340C-4C1B-4675-BBFB-F34362FDFA65}"/>
                </a:ext>
              </a:extLst>
            </p:cNvPr>
            <p:cNvSpPr>
              <a:spLocks noChangeShapeType="1"/>
            </p:cNvSpPr>
            <p:nvPr/>
          </p:nvSpPr>
          <p:spPr bwMode="auto">
            <a:xfrm>
              <a:off x="141" y="504"/>
              <a:ext cx="176"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7" name="Freeform 12">
              <a:extLst>
                <a:ext uri="{FF2B5EF4-FFF2-40B4-BE49-F238E27FC236}">
                  <a16:creationId xmlns:a16="http://schemas.microsoft.com/office/drawing/2014/main" id="{7AB13E0A-EFE1-4B8F-AA1E-15755379A423}"/>
                </a:ext>
              </a:extLst>
            </p:cNvPr>
            <p:cNvSpPr>
              <a:spLocks/>
            </p:cNvSpPr>
            <p:nvPr/>
          </p:nvSpPr>
          <p:spPr bwMode="auto">
            <a:xfrm>
              <a:off x="17" y="18"/>
              <a:ext cx="574" cy="946"/>
            </a:xfrm>
            <a:custGeom>
              <a:avLst/>
              <a:gdLst>
                <a:gd name="T0" fmla="*/ 219 w 241"/>
                <a:gd name="T1" fmla="*/ 397 h 397"/>
                <a:gd name="T2" fmla="*/ 24 w 241"/>
                <a:gd name="T3" fmla="*/ 397 h 397"/>
                <a:gd name="T4" fmla="*/ 0 w 241"/>
                <a:gd name="T5" fmla="*/ 373 h 397"/>
                <a:gd name="T6" fmla="*/ 0 w 241"/>
                <a:gd name="T7" fmla="*/ 24 h 397"/>
                <a:gd name="T8" fmla="*/ 24 w 241"/>
                <a:gd name="T9" fmla="*/ 0 h 397"/>
                <a:gd name="T10" fmla="*/ 217 w 241"/>
                <a:gd name="T11" fmla="*/ 0 h 397"/>
                <a:gd name="T12" fmla="*/ 241 w 241"/>
                <a:gd name="T13" fmla="*/ 24 h 397"/>
                <a:gd name="T14" fmla="*/ 241 w 241"/>
                <a:gd name="T15" fmla="*/ 242 h 39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1" h="397">
                  <a:moveTo>
                    <a:pt x="219" y="397"/>
                  </a:moveTo>
                  <a:cubicBezTo>
                    <a:pt x="24" y="397"/>
                    <a:pt x="24" y="397"/>
                    <a:pt x="24" y="397"/>
                  </a:cubicBezTo>
                  <a:cubicBezTo>
                    <a:pt x="11" y="397"/>
                    <a:pt x="0" y="386"/>
                    <a:pt x="0" y="373"/>
                  </a:cubicBezTo>
                  <a:cubicBezTo>
                    <a:pt x="0" y="24"/>
                    <a:pt x="0" y="24"/>
                    <a:pt x="0" y="24"/>
                  </a:cubicBezTo>
                  <a:cubicBezTo>
                    <a:pt x="0" y="10"/>
                    <a:pt x="11" y="0"/>
                    <a:pt x="24" y="0"/>
                  </a:cubicBezTo>
                  <a:cubicBezTo>
                    <a:pt x="217" y="0"/>
                    <a:pt x="217" y="0"/>
                    <a:pt x="217" y="0"/>
                  </a:cubicBezTo>
                  <a:cubicBezTo>
                    <a:pt x="230" y="0"/>
                    <a:pt x="241" y="10"/>
                    <a:pt x="241" y="24"/>
                  </a:cubicBezTo>
                  <a:cubicBezTo>
                    <a:pt x="241" y="242"/>
                    <a:pt x="241" y="242"/>
                    <a:pt x="241" y="242"/>
                  </a:cubicBez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8" name="Oval 13">
              <a:extLst>
                <a:ext uri="{FF2B5EF4-FFF2-40B4-BE49-F238E27FC236}">
                  <a16:creationId xmlns:a16="http://schemas.microsoft.com/office/drawing/2014/main" id="{DEFA294E-4D46-4117-88B8-539B16B6A48D}"/>
                </a:ext>
              </a:extLst>
            </p:cNvPr>
            <p:cNvSpPr>
              <a:spLocks noChangeArrowheads="1"/>
            </p:cNvSpPr>
            <p:nvPr/>
          </p:nvSpPr>
          <p:spPr bwMode="auto">
            <a:xfrm>
              <a:off x="267" y="843"/>
              <a:ext cx="74" cy="73"/>
            </a:xfrm>
            <a:prstGeom prst="ellipse">
              <a:avLst/>
            </a:prstGeom>
            <a:solidFill>
              <a:schemeClr val="bg1"/>
            </a:solidFill>
            <a:ln w="19050">
              <a:solidFill>
                <a:schemeClr val="bg1"/>
              </a:solidFill>
              <a:round/>
              <a:headEnd/>
              <a:tailEnd/>
            </a:ln>
          </p:spPr>
          <p:txBody>
            <a:bodyPr vert="horz" wrap="square" lIns="91440" tIns="45720" rIns="91440" bIns="45720" numCol="1" anchor="t" anchorCtr="0" compatLnSpc="1">
              <a:prstTxWarp prst="textNoShape">
                <a:avLst/>
              </a:prstTxWarp>
            </a:bodyPr>
            <a:lstStyle/>
            <a:p>
              <a:endParaRPr lang="es-CO"/>
            </a:p>
          </p:txBody>
        </p:sp>
        <p:sp>
          <p:nvSpPr>
            <p:cNvPr id="69" name="Line 14">
              <a:extLst>
                <a:ext uri="{FF2B5EF4-FFF2-40B4-BE49-F238E27FC236}">
                  <a16:creationId xmlns:a16="http://schemas.microsoft.com/office/drawing/2014/main" id="{7CB2C293-CEFA-4D36-80D5-0D26FD1BA170}"/>
                </a:ext>
              </a:extLst>
            </p:cNvPr>
            <p:cNvSpPr>
              <a:spLocks noChangeShapeType="1"/>
            </p:cNvSpPr>
            <p:nvPr/>
          </p:nvSpPr>
          <p:spPr bwMode="auto">
            <a:xfrm>
              <a:off x="248" y="75"/>
              <a:ext cx="11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0" name="Freeform 15">
              <a:extLst>
                <a:ext uri="{FF2B5EF4-FFF2-40B4-BE49-F238E27FC236}">
                  <a16:creationId xmlns:a16="http://schemas.microsoft.com/office/drawing/2014/main" id="{11C58F0D-6E96-491F-9AF1-1FCA5F6C8088}"/>
                </a:ext>
              </a:extLst>
            </p:cNvPr>
            <p:cNvSpPr>
              <a:spLocks/>
            </p:cNvSpPr>
            <p:nvPr/>
          </p:nvSpPr>
          <p:spPr bwMode="auto">
            <a:xfrm>
              <a:off x="792" y="39"/>
              <a:ext cx="174" cy="429"/>
            </a:xfrm>
            <a:custGeom>
              <a:avLst/>
              <a:gdLst>
                <a:gd name="T0" fmla="*/ 174 w 174"/>
                <a:gd name="T1" fmla="*/ 0 h 429"/>
                <a:gd name="T2" fmla="*/ 31 w 174"/>
                <a:gd name="T3" fmla="*/ 260 h 429"/>
                <a:gd name="T4" fmla="*/ 100 w 174"/>
                <a:gd name="T5" fmla="*/ 329 h 429"/>
                <a:gd name="T6" fmla="*/ 0 w 174"/>
                <a:gd name="T7" fmla="*/ 429 h 429"/>
              </a:gdLst>
              <a:ahLst/>
              <a:cxnLst>
                <a:cxn ang="0">
                  <a:pos x="T0" y="T1"/>
                </a:cxn>
                <a:cxn ang="0">
                  <a:pos x="T2" y="T3"/>
                </a:cxn>
                <a:cxn ang="0">
                  <a:pos x="T4" y="T5"/>
                </a:cxn>
                <a:cxn ang="0">
                  <a:pos x="T6" y="T7"/>
                </a:cxn>
              </a:cxnLst>
              <a:rect l="0" t="0" r="r" b="b"/>
              <a:pathLst>
                <a:path w="174" h="429">
                  <a:moveTo>
                    <a:pt x="174" y="0"/>
                  </a:moveTo>
                  <a:lnTo>
                    <a:pt x="31" y="260"/>
                  </a:lnTo>
                  <a:lnTo>
                    <a:pt x="100" y="329"/>
                  </a:lnTo>
                  <a:lnTo>
                    <a:pt x="0" y="429"/>
                  </a:ln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dirty="0"/>
            </a:p>
          </p:txBody>
        </p:sp>
        <p:sp>
          <p:nvSpPr>
            <p:cNvPr id="71" name="Freeform 16">
              <a:extLst>
                <a:ext uri="{FF2B5EF4-FFF2-40B4-BE49-F238E27FC236}">
                  <a16:creationId xmlns:a16="http://schemas.microsoft.com/office/drawing/2014/main" id="{D61517D3-707B-47C8-B4C2-9A47FE5C9171}"/>
                </a:ext>
              </a:extLst>
            </p:cNvPr>
            <p:cNvSpPr>
              <a:spLocks/>
            </p:cNvSpPr>
            <p:nvPr/>
          </p:nvSpPr>
          <p:spPr bwMode="auto">
            <a:xfrm>
              <a:off x="947" y="175"/>
              <a:ext cx="93" cy="124"/>
            </a:xfrm>
            <a:custGeom>
              <a:avLst/>
              <a:gdLst>
                <a:gd name="T0" fmla="*/ 19 w 39"/>
                <a:gd name="T1" fmla="*/ 52 h 52"/>
                <a:gd name="T2" fmla="*/ 19 w 39"/>
                <a:gd name="T3" fmla="*/ 52 h 52"/>
                <a:gd name="T4" fmla="*/ 0 w 39"/>
                <a:gd name="T5" fmla="*/ 33 h 52"/>
                <a:gd name="T6" fmla="*/ 0 w 39"/>
                <a:gd name="T7" fmla="*/ 19 h 52"/>
                <a:gd name="T8" fmla="*/ 19 w 39"/>
                <a:gd name="T9" fmla="*/ 0 h 52"/>
                <a:gd name="T10" fmla="*/ 19 w 39"/>
                <a:gd name="T11" fmla="*/ 0 h 52"/>
                <a:gd name="T12" fmla="*/ 39 w 39"/>
                <a:gd name="T13" fmla="*/ 19 h 52"/>
                <a:gd name="T14" fmla="*/ 39 w 39"/>
                <a:gd name="T15" fmla="*/ 33 h 52"/>
                <a:gd name="T16" fmla="*/ 19 w 39"/>
                <a:gd name="T17"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 h="52">
                  <a:moveTo>
                    <a:pt x="19" y="52"/>
                  </a:moveTo>
                  <a:cubicBezTo>
                    <a:pt x="19" y="52"/>
                    <a:pt x="19" y="52"/>
                    <a:pt x="19" y="52"/>
                  </a:cubicBezTo>
                  <a:cubicBezTo>
                    <a:pt x="9" y="52"/>
                    <a:pt x="0" y="43"/>
                    <a:pt x="0" y="33"/>
                  </a:cubicBezTo>
                  <a:cubicBezTo>
                    <a:pt x="0" y="19"/>
                    <a:pt x="0" y="19"/>
                    <a:pt x="0" y="19"/>
                  </a:cubicBezTo>
                  <a:cubicBezTo>
                    <a:pt x="0" y="8"/>
                    <a:pt x="9" y="0"/>
                    <a:pt x="19" y="0"/>
                  </a:cubicBezTo>
                  <a:cubicBezTo>
                    <a:pt x="19" y="0"/>
                    <a:pt x="19" y="0"/>
                    <a:pt x="19" y="0"/>
                  </a:cubicBezTo>
                  <a:cubicBezTo>
                    <a:pt x="30" y="0"/>
                    <a:pt x="39" y="8"/>
                    <a:pt x="39" y="19"/>
                  </a:cubicBezTo>
                  <a:cubicBezTo>
                    <a:pt x="39" y="33"/>
                    <a:pt x="39" y="33"/>
                    <a:pt x="39" y="33"/>
                  </a:cubicBezTo>
                  <a:cubicBezTo>
                    <a:pt x="39" y="43"/>
                    <a:pt x="30" y="52"/>
                    <a:pt x="19" y="52"/>
                  </a:cubicBez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2" name="Freeform 17">
              <a:extLst>
                <a:ext uri="{FF2B5EF4-FFF2-40B4-BE49-F238E27FC236}">
                  <a16:creationId xmlns:a16="http://schemas.microsoft.com/office/drawing/2014/main" id="{6A18AC32-9AC3-427E-9895-57493B8FBCE5}"/>
                </a:ext>
              </a:extLst>
            </p:cNvPr>
            <p:cNvSpPr>
              <a:spLocks/>
            </p:cNvSpPr>
            <p:nvPr/>
          </p:nvSpPr>
          <p:spPr bwMode="auto">
            <a:xfrm>
              <a:off x="753" y="39"/>
              <a:ext cx="91" cy="124"/>
            </a:xfrm>
            <a:custGeom>
              <a:avLst/>
              <a:gdLst>
                <a:gd name="T0" fmla="*/ 19 w 38"/>
                <a:gd name="T1" fmla="*/ 52 h 52"/>
                <a:gd name="T2" fmla="*/ 19 w 38"/>
                <a:gd name="T3" fmla="*/ 52 h 52"/>
                <a:gd name="T4" fmla="*/ 0 w 38"/>
                <a:gd name="T5" fmla="*/ 33 h 52"/>
                <a:gd name="T6" fmla="*/ 0 w 38"/>
                <a:gd name="T7" fmla="*/ 19 h 52"/>
                <a:gd name="T8" fmla="*/ 19 w 38"/>
                <a:gd name="T9" fmla="*/ 0 h 52"/>
                <a:gd name="T10" fmla="*/ 19 w 38"/>
                <a:gd name="T11" fmla="*/ 0 h 52"/>
                <a:gd name="T12" fmla="*/ 38 w 38"/>
                <a:gd name="T13" fmla="*/ 19 h 52"/>
                <a:gd name="T14" fmla="*/ 38 w 38"/>
                <a:gd name="T15" fmla="*/ 33 h 52"/>
                <a:gd name="T16" fmla="*/ 19 w 38"/>
                <a:gd name="T17"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8" h="52">
                  <a:moveTo>
                    <a:pt x="19" y="52"/>
                  </a:moveTo>
                  <a:cubicBezTo>
                    <a:pt x="19" y="52"/>
                    <a:pt x="19" y="52"/>
                    <a:pt x="19" y="52"/>
                  </a:cubicBezTo>
                  <a:cubicBezTo>
                    <a:pt x="8" y="52"/>
                    <a:pt x="0" y="44"/>
                    <a:pt x="0" y="33"/>
                  </a:cubicBezTo>
                  <a:cubicBezTo>
                    <a:pt x="0" y="19"/>
                    <a:pt x="0" y="19"/>
                    <a:pt x="0" y="19"/>
                  </a:cubicBezTo>
                  <a:cubicBezTo>
                    <a:pt x="0" y="9"/>
                    <a:pt x="8" y="0"/>
                    <a:pt x="19" y="0"/>
                  </a:cubicBezTo>
                  <a:cubicBezTo>
                    <a:pt x="19" y="0"/>
                    <a:pt x="19" y="0"/>
                    <a:pt x="19" y="0"/>
                  </a:cubicBezTo>
                  <a:cubicBezTo>
                    <a:pt x="30" y="0"/>
                    <a:pt x="38" y="9"/>
                    <a:pt x="38" y="19"/>
                  </a:cubicBezTo>
                  <a:cubicBezTo>
                    <a:pt x="38" y="33"/>
                    <a:pt x="38" y="33"/>
                    <a:pt x="38" y="33"/>
                  </a:cubicBezTo>
                  <a:cubicBezTo>
                    <a:pt x="38" y="44"/>
                    <a:pt x="30" y="52"/>
                    <a:pt x="19" y="52"/>
                  </a:cubicBez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3" name="Freeform 18">
              <a:extLst>
                <a:ext uri="{FF2B5EF4-FFF2-40B4-BE49-F238E27FC236}">
                  <a16:creationId xmlns:a16="http://schemas.microsoft.com/office/drawing/2014/main" id="{51808372-B4D9-471F-AA54-44231976D5D3}"/>
                </a:ext>
              </a:extLst>
            </p:cNvPr>
            <p:cNvSpPr>
              <a:spLocks/>
            </p:cNvSpPr>
            <p:nvPr/>
          </p:nvSpPr>
          <p:spPr bwMode="auto">
            <a:xfrm>
              <a:off x="744" y="428"/>
              <a:ext cx="88" cy="88"/>
            </a:xfrm>
            <a:custGeom>
              <a:avLst/>
              <a:gdLst>
                <a:gd name="T0" fmla="*/ 88 w 88"/>
                <a:gd name="T1" fmla="*/ 88 h 88"/>
                <a:gd name="T2" fmla="*/ 0 w 88"/>
                <a:gd name="T3" fmla="*/ 88 h 88"/>
                <a:gd name="T4" fmla="*/ 0 w 88"/>
                <a:gd name="T5" fmla="*/ 0 h 88"/>
              </a:gdLst>
              <a:ahLst/>
              <a:cxnLst>
                <a:cxn ang="0">
                  <a:pos x="T0" y="T1"/>
                </a:cxn>
                <a:cxn ang="0">
                  <a:pos x="T2" y="T3"/>
                </a:cxn>
                <a:cxn ang="0">
                  <a:pos x="T4" y="T5"/>
                </a:cxn>
              </a:cxnLst>
              <a:rect l="0" t="0" r="r" b="b"/>
              <a:pathLst>
                <a:path w="88" h="88">
                  <a:moveTo>
                    <a:pt x="88" y="88"/>
                  </a:moveTo>
                  <a:lnTo>
                    <a:pt x="0" y="88"/>
                  </a:lnTo>
                  <a:lnTo>
                    <a:pt x="0" y="0"/>
                  </a:lnTo>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4" name="Line 20">
              <a:extLst>
                <a:ext uri="{FF2B5EF4-FFF2-40B4-BE49-F238E27FC236}">
                  <a16:creationId xmlns:a16="http://schemas.microsoft.com/office/drawing/2014/main" id="{AA01CAC4-4070-4359-9D60-80C7B58C0C90}"/>
                </a:ext>
              </a:extLst>
            </p:cNvPr>
            <p:cNvSpPr>
              <a:spLocks noChangeShapeType="1"/>
            </p:cNvSpPr>
            <p:nvPr/>
          </p:nvSpPr>
          <p:spPr bwMode="auto">
            <a:xfrm>
              <a:off x="88" y="797"/>
              <a:ext cx="429"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5" name="Line 21">
              <a:extLst>
                <a:ext uri="{FF2B5EF4-FFF2-40B4-BE49-F238E27FC236}">
                  <a16:creationId xmlns:a16="http://schemas.microsoft.com/office/drawing/2014/main" id="{B54BB25C-9056-4D83-A528-D53D470D520A}"/>
                </a:ext>
              </a:extLst>
            </p:cNvPr>
            <p:cNvSpPr>
              <a:spLocks noChangeShapeType="1"/>
            </p:cNvSpPr>
            <p:nvPr/>
          </p:nvSpPr>
          <p:spPr bwMode="auto">
            <a:xfrm>
              <a:off x="88" y="132"/>
              <a:ext cx="429"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grpSp>
        <p:nvGrpSpPr>
          <p:cNvPr id="76" name="Group 82">
            <a:extLst>
              <a:ext uri="{FF2B5EF4-FFF2-40B4-BE49-F238E27FC236}">
                <a16:creationId xmlns:a16="http://schemas.microsoft.com/office/drawing/2014/main" id="{9A32536C-22D9-4DB2-B3C8-8DE22FAB2E6A}"/>
              </a:ext>
            </a:extLst>
          </p:cNvPr>
          <p:cNvGrpSpPr>
            <a:grpSpLocks noChangeAspect="1"/>
          </p:cNvGrpSpPr>
          <p:nvPr/>
        </p:nvGrpSpPr>
        <p:grpSpPr bwMode="auto">
          <a:xfrm>
            <a:off x="5501993" y="3372905"/>
            <a:ext cx="857928" cy="907330"/>
            <a:chOff x="12" y="7"/>
            <a:chExt cx="1233" cy="1304"/>
          </a:xfrm>
        </p:grpSpPr>
        <p:sp>
          <p:nvSpPr>
            <p:cNvPr id="77" name="Freeform 83">
              <a:extLst>
                <a:ext uri="{FF2B5EF4-FFF2-40B4-BE49-F238E27FC236}">
                  <a16:creationId xmlns:a16="http://schemas.microsoft.com/office/drawing/2014/main" id="{D32881D4-A876-48E6-B1AF-0BAE8AC3F953}"/>
                </a:ext>
              </a:extLst>
            </p:cNvPr>
            <p:cNvSpPr>
              <a:spLocks/>
            </p:cNvSpPr>
            <p:nvPr/>
          </p:nvSpPr>
          <p:spPr bwMode="auto">
            <a:xfrm>
              <a:off x="12" y="689"/>
              <a:ext cx="1233" cy="622"/>
            </a:xfrm>
            <a:custGeom>
              <a:avLst/>
              <a:gdLst>
                <a:gd name="T0" fmla="*/ 379 w 517"/>
                <a:gd name="T1" fmla="*/ 38 h 261"/>
                <a:gd name="T2" fmla="*/ 427 w 517"/>
                <a:gd name="T3" fmla="*/ 38 h 261"/>
                <a:gd name="T4" fmla="*/ 445 w 517"/>
                <a:gd name="T5" fmla="*/ 16 h 261"/>
                <a:gd name="T6" fmla="*/ 445 w 517"/>
                <a:gd name="T7" fmla="*/ 0 h 261"/>
                <a:gd name="T8" fmla="*/ 517 w 517"/>
                <a:gd name="T9" fmla="*/ 60 h 261"/>
                <a:gd name="T10" fmla="*/ 517 w 517"/>
                <a:gd name="T11" fmla="*/ 60 h 261"/>
                <a:gd name="T12" fmla="*/ 517 w 517"/>
                <a:gd name="T13" fmla="*/ 60 h 261"/>
                <a:gd name="T14" fmla="*/ 517 w 517"/>
                <a:gd name="T15" fmla="*/ 60 h 261"/>
                <a:gd name="T16" fmla="*/ 517 w 517"/>
                <a:gd name="T17" fmla="*/ 60 h 261"/>
                <a:gd name="T18" fmla="*/ 445 w 517"/>
                <a:gd name="T19" fmla="*/ 119 h 261"/>
                <a:gd name="T20" fmla="*/ 445 w 517"/>
                <a:gd name="T21" fmla="*/ 103 h 261"/>
                <a:gd name="T22" fmla="*/ 427 w 517"/>
                <a:gd name="T23" fmla="*/ 81 h 261"/>
                <a:gd name="T24" fmla="*/ 379 w 517"/>
                <a:gd name="T25" fmla="*/ 81 h 261"/>
                <a:gd name="T26" fmla="*/ 330 w 517"/>
                <a:gd name="T27" fmla="*/ 81 h 261"/>
                <a:gd name="T28" fmla="*/ 281 w 517"/>
                <a:gd name="T29" fmla="*/ 131 h 261"/>
                <a:gd name="T30" fmla="*/ 281 w 517"/>
                <a:gd name="T31" fmla="*/ 171 h 261"/>
                <a:gd name="T32" fmla="*/ 303 w 517"/>
                <a:gd name="T33" fmla="*/ 189 h 261"/>
                <a:gd name="T34" fmla="*/ 318 w 517"/>
                <a:gd name="T35" fmla="*/ 189 h 261"/>
                <a:gd name="T36" fmla="*/ 259 w 517"/>
                <a:gd name="T37" fmla="*/ 261 h 261"/>
                <a:gd name="T38" fmla="*/ 259 w 517"/>
                <a:gd name="T39" fmla="*/ 261 h 261"/>
                <a:gd name="T40" fmla="*/ 259 w 517"/>
                <a:gd name="T41" fmla="*/ 261 h 261"/>
                <a:gd name="T42" fmla="*/ 259 w 517"/>
                <a:gd name="T43" fmla="*/ 261 h 261"/>
                <a:gd name="T44" fmla="*/ 259 w 517"/>
                <a:gd name="T45" fmla="*/ 261 h 261"/>
                <a:gd name="T46" fmla="*/ 200 w 517"/>
                <a:gd name="T47" fmla="*/ 189 h 261"/>
                <a:gd name="T48" fmla="*/ 216 w 517"/>
                <a:gd name="T49" fmla="*/ 189 h 261"/>
                <a:gd name="T50" fmla="*/ 238 w 517"/>
                <a:gd name="T51" fmla="*/ 171 h 261"/>
                <a:gd name="T52" fmla="*/ 238 w 517"/>
                <a:gd name="T53" fmla="*/ 131 h 261"/>
                <a:gd name="T54" fmla="*/ 188 w 517"/>
                <a:gd name="T55" fmla="*/ 81 h 261"/>
                <a:gd name="T56" fmla="*/ 90 w 517"/>
                <a:gd name="T57" fmla="*/ 81 h 261"/>
                <a:gd name="T58" fmla="*/ 72 w 517"/>
                <a:gd name="T59" fmla="*/ 103 h 261"/>
                <a:gd name="T60" fmla="*/ 72 w 517"/>
                <a:gd name="T61" fmla="*/ 119 h 261"/>
                <a:gd name="T62" fmla="*/ 0 w 517"/>
                <a:gd name="T63" fmla="*/ 60 h 261"/>
                <a:gd name="T64" fmla="*/ 0 w 517"/>
                <a:gd name="T65" fmla="*/ 60 h 261"/>
                <a:gd name="T66" fmla="*/ 0 w 517"/>
                <a:gd name="T67" fmla="*/ 60 h 261"/>
                <a:gd name="T68" fmla="*/ 0 w 517"/>
                <a:gd name="T69" fmla="*/ 60 h 261"/>
                <a:gd name="T70" fmla="*/ 0 w 517"/>
                <a:gd name="T71" fmla="*/ 60 h 261"/>
                <a:gd name="T72" fmla="*/ 72 w 517"/>
                <a:gd name="T73" fmla="*/ 0 h 261"/>
                <a:gd name="T74" fmla="*/ 72 w 517"/>
                <a:gd name="T75" fmla="*/ 16 h 261"/>
                <a:gd name="T76" fmla="*/ 90 w 517"/>
                <a:gd name="T77" fmla="*/ 38 h 261"/>
                <a:gd name="T78" fmla="*/ 138 w 517"/>
                <a:gd name="T79" fmla="*/ 38 h 2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17" h="261">
                  <a:moveTo>
                    <a:pt x="379" y="38"/>
                  </a:moveTo>
                  <a:cubicBezTo>
                    <a:pt x="427" y="38"/>
                    <a:pt x="427" y="38"/>
                    <a:pt x="427" y="38"/>
                  </a:cubicBezTo>
                  <a:cubicBezTo>
                    <a:pt x="437" y="37"/>
                    <a:pt x="445" y="28"/>
                    <a:pt x="445" y="16"/>
                  </a:cubicBezTo>
                  <a:cubicBezTo>
                    <a:pt x="445" y="0"/>
                    <a:pt x="445" y="0"/>
                    <a:pt x="445" y="0"/>
                  </a:cubicBezTo>
                  <a:cubicBezTo>
                    <a:pt x="445" y="0"/>
                    <a:pt x="487" y="36"/>
                    <a:pt x="517" y="60"/>
                  </a:cubicBezTo>
                  <a:cubicBezTo>
                    <a:pt x="517" y="60"/>
                    <a:pt x="517" y="60"/>
                    <a:pt x="517" y="60"/>
                  </a:cubicBezTo>
                  <a:cubicBezTo>
                    <a:pt x="517" y="60"/>
                    <a:pt x="517" y="60"/>
                    <a:pt x="517" y="60"/>
                  </a:cubicBezTo>
                  <a:cubicBezTo>
                    <a:pt x="517" y="60"/>
                    <a:pt x="517" y="60"/>
                    <a:pt x="517" y="60"/>
                  </a:cubicBezTo>
                  <a:cubicBezTo>
                    <a:pt x="517" y="60"/>
                    <a:pt x="517" y="60"/>
                    <a:pt x="517" y="60"/>
                  </a:cubicBezTo>
                  <a:cubicBezTo>
                    <a:pt x="487" y="83"/>
                    <a:pt x="445" y="119"/>
                    <a:pt x="445" y="119"/>
                  </a:cubicBezTo>
                  <a:cubicBezTo>
                    <a:pt x="445" y="103"/>
                    <a:pt x="445" y="103"/>
                    <a:pt x="445" y="103"/>
                  </a:cubicBezTo>
                  <a:cubicBezTo>
                    <a:pt x="445" y="92"/>
                    <a:pt x="437" y="82"/>
                    <a:pt x="427" y="81"/>
                  </a:cubicBezTo>
                  <a:cubicBezTo>
                    <a:pt x="379" y="81"/>
                    <a:pt x="379" y="81"/>
                    <a:pt x="379" y="81"/>
                  </a:cubicBezTo>
                  <a:cubicBezTo>
                    <a:pt x="330" y="81"/>
                    <a:pt x="330" y="81"/>
                    <a:pt x="330" y="81"/>
                  </a:cubicBezTo>
                  <a:cubicBezTo>
                    <a:pt x="303" y="81"/>
                    <a:pt x="281" y="103"/>
                    <a:pt x="281" y="131"/>
                  </a:cubicBezTo>
                  <a:cubicBezTo>
                    <a:pt x="281" y="171"/>
                    <a:pt x="281" y="171"/>
                    <a:pt x="281" y="171"/>
                  </a:cubicBezTo>
                  <a:cubicBezTo>
                    <a:pt x="282" y="181"/>
                    <a:pt x="291" y="189"/>
                    <a:pt x="303" y="189"/>
                  </a:cubicBezTo>
                  <a:cubicBezTo>
                    <a:pt x="318" y="189"/>
                    <a:pt x="318" y="189"/>
                    <a:pt x="318" y="189"/>
                  </a:cubicBezTo>
                  <a:cubicBezTo>
                    <a:pt x="318" y="189"/>
                    <a:pt x="283" y="231"/>
                    <a:pt x="259" y="261"/>
                  </a:cubicBezTo>
                  <a:cubicBezTo>
                    <a:pt x="259" y="261"/>
                    <a:pt x="259" y="261"/>
                    <a:pt x="259" y="261"/>
                  </a:cubicBezTo>
                  <a:cubicBezTo>
                    <a:pt x="259" y="261"/>
                    <a:pt x="259" y="261"/>
                    <a:pt x="259" y="261"/>
                  </a:cubicBezTo>
                  <a:cubicBezTo>
                    <a:pt x="259" y="261"/>
                    <a:pt x="259" y="261"/>
                    <a:pt x="259" y="261"/>
                  </a:cubicBezTo>
                  <a:cubicBezTo>
                    <a:pt x="259" y="261"/>
                    <a:pt x="259" y="261"/>
                    <a:pt x="259" y="261"/>
                  </a:cubicBezTo>
                  <a:cubicBezTo>
                    <a:pt x="236" y="231"/>
                    <a:pt x="200" y="189"/>
                    <a:pt x="200" y="189"/>
                  </a:cubicBezTo>
                  <a:cubicBezTo>
                    <a:pt x="216" y="189"/>
                    <a:pt x="216" y="189"/>
                    <a:pt x="216" y="189"/>
                  </a:cubicBezTo>
                  <a:cubicBezTo>
                    <a:pt x="227" y="189"/>
                    <a:pt x="237" y="181"/>
                    <a:pt x="238" y="171"/>
                  </a:cubicBezTo>
                  <a:cubicBezTo>
                    <a:pt x="238" y="131"/>
                    <a:pt x="238" y="131"/>
                    <a:pt x="238" y="131"/>
                  </a:cubicBezTo>
                  <a:cubicBezTo>
                    <a:pt x="238" y="103"/>
                    <a:pt x="216" y="81"/>
                    <a:pt x="188" y="81"/>
                  </a:cubicBezTo>
                  <a:cubicBezTo>
                    <a:pt x="145" y="81"/>
                    <a:pt x="89" y="81"/>
                    <a:pt x="90" y="81"/>
                  </a:cubicBezTo>
                  <a:cubicBezTo>
                    <a:pt x="80" y="82"/>
                    <a:pt x="72" y="92"/>
                    <a:pt x="72" y="103"/>
                  </a:cubicBezTo>
                  <a:cubicBezTo>
                    <a:pt x="72" y="119"/>
                    <a:pt x="72" y="119"/>
                    <a:pt x="72" y="119"/>
                  </a:cubicBezTo>
                  <a:cubicBezTo>
                    <a:pt x="72" y="119"/>
                    <a:pt x="30" y="83"/>
                    <a:pt x="0" y="60"/>
                  </a:cubicBezTo>
                  <a:cubicBezTo>
                    <a:pt x="0" y="60"/>
                    <a:pt x="0" y="60"/>
                    <a:pt x="0" y="60"/>
                  </a:cubicBezTo>
                  <a:cubicBezTo>
                    <a:pt x="0" y="60"/>
                    <a:pt x="0" y="60"/>
                    <a:pt x="0" y="60"/>
                  </a:cubicBezTo>
                  <a:cubicBezTo>
                    <a:pt x="0" y="60"/>
                    <a:pt x="0" y="60"/>
                    <a:pt x="0" y="60"/>
                  </a:cubicBezTo>
                  <a:cubicBezTo>
                    <a:pt x="0" y="60"/>
                    <a:pt x="0" y="60"/>
                    <a:pt x="0" y="60"/>
                  </a:cubicBezTo>
                  <a:cubicBezTo>
                    <a:pt x="30" y="36"/>
                    <a:pt x="72" y="0"/>
                    <a:pt x="72" y="0"/>
                  </a:cubicBezTo>
                  <a:cubicBezTo>
                    <a:pt x="72" y="16"/>
                    <a:pt x="72" y="16"/>
                    <a:pt x="72" y="16"/>
                  </a:cubicBezTo>
                  <a:cubicBezTo>
                    <a:pt x="72" y="28"/>
                    <a:pt x="80" y="37"/>
                    <a:pt x="90" y="38"/>
                  </a:cubicBezTo>
                  <a:cubicBezTo>
                    <a:pt x="138" y="38"/>
                    <a:pt x="138" y="38"/>
                    <a:pt x="138" y="38"/>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8" name="Freeform 84">
              <a:extLst>
                <a:ext uri="{FF2B5EF4-FFF2-40B4-BE49-F238E27FC236}">
                  <a16:creationId xmlns:a16="http://schemas.microsoft.com/office/drawing/2014/main" id="{A20F8811-82F6-4C5C-9800-68C99583360B}"/>
                </a:ext>
              </a:extLst>
            </p:cNvPr>
            <p:cNvSpPr>
              <a:spLocks/>
            </p:cNvSpPr>
            <p:nvPr/>
          </p:nvSpPr>
          <p:spPr bwMode="auto">
            <a:xfrm>
              <a:off x="305" y="145"/>
              <a:ext cx="646" cy="606"/>
            </a:xfrm>
            <a:custGeom>
              <a:avLst/>
              <a:gdLst>
                <a:gd name="T0" fmla="*/ 191 w 271"/>
                <a:gd name="T1" fmla="*/ 254 h 254"/>
                <a:gd name="T2" fmla="*/ 262 w 271"/>
                <a:gd name="T3" fmla="*/ 210 h 254"/>
                <a:gd name="T4" fmla="*/ 271 w 271"/>
                <a:gd name="T5" fmla="*/ 175 h 254"/>
                <a:gd name="T6" fmla="*/ 244 w 271"/>
                <a:gd name="T7" fmla="*/ 95 h 254"/>
                <a:gd name="T8" fmla="*/ 185 w 271"/>
                <a:gd name="T9" fmla="*/ 0 h 254"/>
                <a:gd name="T10" fmla="*/ 136 w 271"/>
                <a:gd name="T11" fmla="*/ 0 h 254"/>
                <a:gd name="T12" fmla="*/ 87 w 271"/>
                <a:gd name="T13" fmla="*/ 0 h 254"/>
                <a:gd name="T14" fmla="*/ 27 w 271"/>
                <a:gd name="T15" fmla="*/ 95 h 254"/>
                <a:gd name="T16" fmla="*/ 0 w 271"/>
                <a:gd name="T17" fmla="*/ 175 h 254"/>
                <a:gd name="T18" fmla="*/ 0 w 271"/>
                <a:gd name="T19" fmla="*/ 176 h 254"/>
                <a:gd name="T20" fmla="*/ 80 w 271"/>
                <a:gd name="T21" fmla="*/ 254 h 254"/>
                <a:gd name="T22" fmla="*/ 191 w 271"/>
                <a:gd name="T23" fmla="*/ 254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71" h="254">
                  <a:moveTo>
                    <a:pt x="191" y="254"/>
                  </a:moveTo>
                  <a:cubicBezTo>
                    <a:pt x="221" y="254"/>
                    <a:pt x="249" y="237"/>
                    <a:pt x="262" y="210"/>
                  </a:cubicBezTo>
                  <a:cubicBezTo>
                    <a:pt x="268" y="197"/>
                    <a:pt x="271" y="185"/>
                    <a:pt x="271" y="175"/>
                  </a:cubicBezTo>
                  <a:cubicBezTo>
                    <a:pt x="271" y="146"/>
                    <a:pt x="261" y="118"/>
                    <a:pt x="244" y="95"/>
                  </a:cubicBezTo>
                  <a:cubicBezTo>
                    <a:pt x="185" y="0"/>
                    <a:pt x="185" y="0"/>
                    <a:pt x="185" y="0"/>
                  </a:cubicBezTo>
                  <a:cubicBezTo>
                    <a:pt x="136" y="0"/>
                    <a:pt x="136" y="0"/>
                    <a:pt x="136" y="0"/>
                  </a:cubicBezTo>
                  <a:cubicBezTo>
                    <a:pt x="87" y="0"/>
                    <a:pt x="87" y="0"/>
                    <a:pt x="87" y="0"/>
                  </a:cubicBezTo>
                  <a:cubicBezTo>
                    <a:pt x="27" y="95"/>
                    <a:pt x="27" y="95"/>
                    <a:pt x="27" y="95"/>
                  </a:cubicBezTo>
                  <a:cubicBezTo>
                    <a:pt x="10" y="118"/>
                    <a:pt x="0" y="146"/>
                    <a:pt x="0" y="175"/>
                  </a:cubicBezTo>
                  <a:cubicBezTo>
                    <a:pt x="0" y="175"/>
                    <a:pt x="0" y="175"/>
                    <a:pt x="0" y="176"/>
                  </a:cubicBezTo>
                  <a:cubicBezTo>
                    <a:pt x="0" y="219"/>
                    <a:pt x="36" y="254"/>
                    <a:pt x="80" y="254"/>
                  </a:cubicBezTo>
                  <a:lnTo>
                    <a:pt x="191" y="254"/>
                  </a:lnTo>
                  <a:close/>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79" name="Freeform 85">
              <a:extLst>
                <a:ext uri="{FF2B5EF4-FFF2-40B4-BE49-F238E27FC236}">
                  <a16:creationId xmlns:a16="http://schemas.microsoft.com/office/drawing/2014/main" id="{ED282E57-1E02-48F4-AB8F-CD58BCCC7DA3}"/>
                </a:ext>
              </a:extLst>
            </p:cNvPr>
            <p:cNvSpPr>
              <a:spLocks/>
            </p:cNvSpPr>
            <p:nvPr/>
          </p:nvSpPr>
          <p:spPr bwMode="auto">
            <a:xfrm>
              <a:off x="427" y="7"/>
              <a:ext cx="405" cy="138"/>
            </a:xfrm>
            <a:custGeom>
              <a:avLst/>
              <a:gdLst>
                <a:gd name="T0" fmla="*/ 134 w 170"/>
                <a:gd name="T1" fmla="*/ 58 h 58"/>
                <a:gd name="T2" fmla="*/ 170 w 170"/>
                <a:gd name="T3" fmla="*/ 23 h 58"/>
                <a:gd name="T4" fmla="*/ 157 w 170"/>
                <a:gd name="T5" fmla="*/ 10 h 58"/>
                <a:gd name="T6" fmla="*/ 122 w 170"/>
                <a:gd name="T7" fmla="*/ 10 h 58"/>
                <a:gd name="T8" fmla="*/ 112 w 170"/>
                <a:gd name="T9" fmla="*/ 20 h 58"/>
                <a:gd name="T10" fmla="*/ 107 w 170"/>
                <a:gd name="T11" fmla="*/ 16 h 58"/>
                <a:gd name="T12" fmla="*/ 63 w 170"/>
                <a:gd name="T13" fmla="*/ 16 h 58"/>
                <a:gd name="T14" fmla="*/ 59 w 170"/>
                <a:gd name="T15" fmla="*/ 20 h 58"/>
                <a:gd name="T16" fmla="*/ 48 w 170"/>
                <a:gd name="T17" fmla="*/ 10 h 58"/>
                <a:gd name="T18" fmla="*/ 13 w 170"/>
                <a:gd name="T19" fmla="*/ 10 h 58"/>
                <a:gd name="T20" fmla="*/ 0 w 170"/>
                <a:gd name="T21" fmla="*/ 23 h 58"/>
                <a:gd name="T22" fmla="*/ 36 w 170"/>
                <a:gd name="T23" fmla="*/ 58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70" h="58">
                  <a:moveTo>
                    <a:pt x="134" y="58"/>
                  </a:moveTo>
                  <a:cubicBezTo>
                    <a:pt x="170" y="23"/>
                    <a:pt x="170" y="23"/>
                    <a:pt x="170" y="23"/>
                  </a:cubicBezTo>
                  <a:cubicBezTo>
                    <a:pt x="157" y="10"/>
                    <a:pt x="157" y="10"/>
                    <a:pt x="157" y="10"/>
                  </a:cubicBezTo>
                  <a:cubicBezTo>
                    <a:pt x="148" y="0"/>
                    <a:pt x="132" y="0"/>
                    <a:pt x="122" y="10"/>
                  </a:cubicBezTo>
                  <a:cubicBezTo>
                    <a:pt x="112" y="20"/>
                    <a:pt x="112" y="20"/>
                    <a:pt x="112" y="20"/>
                  </a:cubicBezTo>
                  <a:cubicBezTo>
                    <a:pt x="107" y="16"/>
                    <a:pt x="107" y="16"/>
                    <a:pt x="107" y="16"/>
                  </a:cubicBezTo>
                  <a:cubicBezTo>
                    <a:pt x="95" y="4"/>
                    <a:pt x="75" y="4"/>
                    <a:pt x="63" y="16"/>
                  </a:cubicBezTo>
                  <a:cubicBezTo>
                    <a:pt x="59" y="20"/>
                    <a:pt x="59" y="20"/>
                    <a:pt x="59" y="20"/>
                  </a:cubicBezTo>
                  <a:cubicBezTo>
                    <a:pt x="48" y="10"/>
                    <a:pt x="48" y="10"/>
                    <a:pt x="48" y="10"/>
                  </a:cubicBezTo>
                  <a:cubicBezTo>
                    <a:pt x="38" y="0"/>
                    <a:pt x="23" y="0"/>
                    <a:pt x="13" y="10"/>
                  </a:cubicBezTo>
                  <a:cubicBezTo>
                    <a:pt x="0" y="23"/>
                    <a:pt x="0" y="23"/>
                    <a:pt x="0" y="23"/>
                  </a:cubicBezTo>
                  <a:cubicBezTo>
                    <a:pt x="36" y="58"/>
                    <a:pt x="36" y="58"/>
                    <a:pt x="36" y="58"/>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0" name="Freeform 86">
              <a:extLst>
                <a:ext uri="{FF2B5EF4-FFF2-40B4-BE49-F238E27FC236}">
                  <a16:creationId xmlns:a16="http://schemas.microsoft.com/office/drawing/2014/main" id="{1160DE39-0FFD-4878-B903-D8040B3B0AA9}"/>
                </a:ext>
              </a:extLst>
            </p:cNvPr>
            <p:cNvSpPr>
              <a:spLocks/>
            </p:cNvSpPr>
            <p:nvPr/>
          </p:nvSpPr>
          <p:spPr bwMode="auto">
            <a:xfrm>
              <a:off x="572" y="331"/>
              <a:ext cx="115" cy="232"/>
            </a:xfrm>
            <a:custGeom>
              <a:avLst/>
              <a:gdLst>
                <a:gd name="T0" fmla="*/ 0 w 48"/>
                <a:gd name="T1" fmla="*/ 73 h 97"/>
                <a:gd name="T2" fmla="*/ 24 w 48"/>
                <a:gd name="T3" fmla="*/ 97 h 97"/>
                <a:gd name="T4" fmla="*/ 48 w 48"/>
                <a:gd name="T5" fmla="*/ 73 h 97"/>
                <a:gd name="T6" fmla="*/ 24 w 48"/>
                <a:gd name="T7" fmla="*/ 49 h 97"/>
                <a:gd name="T8" fmla="*/ 0 w 48"/>
                <a:gd name="T9" fmla="*/ 24 h 97"/>
                <a:gd name="T10" fmla="*/ 24 w 48"/>
                <a:gd name="T11" fmla="*/ 0 h 97"/>
                <a:gd name="T12" fmla="*/ 48 w 48"/>
                <a:gd name="T13" fmla="*/ 24 h 97"/>
              </a:gdLst>
              <a:ahLst/>
              <a:cxnLst>
                <a:cxn ang="0">
                  <a:pos x="T0" y="T1"/>
                </a:cxn>
                <a:cxn ang="0">
                  <a:pos x="T2" y="T3"/>
                </a:cxn>
                <a:cxn ang="0">
                  <a:pos x="T4" y="T5"/>
                </a:cxn>
                <a:cxn ang="0">
                  <a:pos x="T6" y="T7"/>
                </a:cxn>
                <a:cxn ang="0">
                  <a:pos x="T8" y="T9"/>
                </a:cxn>
                <a:cxn ang="0">
                  <a:pos x="T10" y="T11"/>
                </a:cxn>
                <a:cxn ang="0">
                  <a:pos x="T12" y="T13"/>
                </a:cxn>
              </a:cxnLst>
              <a:rect l="0" t="0" r="r" b="b"/>
              <a:pathLst>
                <a:path w="48" h="97">
                  <a:moveTo>
                    <a:pt x="0" y="73"/>
                  </a:moveTo>
                  <a:cubicBezTo>
                    <a:pt x="0" y="86"/>
                    <a:pt x="11" y="97"/>
                    <a:pt x="24" y="97"/>
                  </a:cubicBezTo>
                  <a:cubicBezTo>
                    <a:pt x="38" y="97"/>
                    <a:pt x="48" y="86"/>
                    <a:pt x="48" y="73"/>
                  </a:cubicBezTo>
                  <a:cubicBezTo>
                    <a:pt x="48" y="60"/>
                    <a:pt x="38" y="53"/>
                    <a:pt x="24" y="49"/>
                  </a:cubicBezTo>
                  <a:cubicBezTo>
                    <a:pt x="11" y="45"/>
                    <a:pt x="0" y="38"/>
                    <a:pt x="0" y="24"/>
                  </a:cubicBezTo>
                  <a:cubicBezTo>
                    <a:pt x="0" y="11"/>
                    <a:pt x="11" y="0"/>
                    <a:pt x="24" y="0"/>
                  </a:cubicBezTo>
                  <a:cubicBezTo>
                    <a:pt x="38" y="0"/>
                    <a:pt x="48" y="11"/>
                    <a:pt x="48" y="24"/>
                  </a:cubicBezTo>
                </a:path>
              </a:pathLst>
            </a:custGeom>
            <a:noFill/>
            <a:ln w="19050" cap="rnd">
              <a:solidFill>
                <a:srgbClr val="FFFFF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1" name="Line 87">
              <a:extLst>
                <a:ext uri="{FF2B5EF4-FFF2-40B4-BE49-F238E27FC236}">
                  <a16:creationId xmlns:a16="http://schemas.microsoft.com/office/drawing/2014/main" id="{554FC684-8CBD-4F51-AD9C-84281646CCA7}"/>
                </a:ext>
              </a:extLst>
            </p:cNvPr>
            <p:cNvSpPr>
              <a:spLocks noChangeShapeType="1"/>
            </p:cNvSpPr>
            <p:nvPr/>
          </p:nvSpPr>
          <p:spPr bwMode="auto">
            <a:xfrm>
              <a:off x="629" y="300"/>
              <a:ext cx="0" cy="31"/>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2" name="Line 88">
              <a:extLst>
                <a:ext uri="{FF2B5EF4-FFF2-40B4-BE49-F238E27FC236}">
                  <a16:creationId xmlns:a16="http://schemas.microsoft.com/office/drawing/2014/main" id="{5BC6EFC3-C5D8-4A80-8D03-1262EB897CB3}"/>
                </a:ext>
              </a:extLst>
            </p:cNvPr>
            <p:cNvSpPr>
              <a:spLocks noChangeShapeType="1"/>
            </p:cNvSpPr>
            <p:nvPr/>
          </p:nvSpPr>
          <p:spPr bwMode="auto">
            <a:xfrm>
              <a:off x="629" y="563"/>
              <a:ext cx="0" cy="33"/>
            </a:xfrm>
            <a:prstGeom prst="line">
              <a:avLst/>
            </a:prstGeom>
            <a:noFill/>
            <a:ln w="19050" cap="rnd">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s-CO"/>
            </a:p>
          </p:txBody>
        </p:sp>
      </p:grpSp>
      <p:sp>
        <p:nvSpPr>
          <p:cNvPr id="95" name="Freeform 86"/>
          <p:cNvSpPr>
            <a:spLocks noEditPoints="1"/>
          </p:cNvSpPr>
          <p:nvPr/>
        </p:nvSpPr>
        <p:spPr bwMode="auto">
          <a:xfrm>
            <a:off x="9539514" y="3387065"/>
            <a:ext cx="457200" cy="455612"/>
          </a:xfrm>
          <a:custGeom>
            <a:avLst/>
            <a:gdLst>
              <a:gd name="T0" fmla="*/ 288 w 288"/>
              <a:gd name="T1" fmla="*/ 271 h 287"/>
              <a:gd name="T2" fmla="*/ 269 w 288"/>
              <a:gd name="T3" fmla="*/ 271 h 287"/>
              <a:gd name="T4" fmla="*/ 269 w 288"/>
              <a:gd name="T5" fmla="*/ 146 h 287"/>
              <a:gd name="T6" fmla="*/ 288 w 288"/>
              <a:gd name="T7" fmla="*/ 164 h 287"/>
              <a:gd name="T8" fmla="*/ 288 w 288"/>
              <a:gd name="T9" fmla="*/ 68 h 287"/>
              <a:gd name="T10" fmla="*/ 191 w 288"/>
              <a:gd name="T11" fmla="*/ 68 h 287"/>
              <a:gd name="T12" fmla="*/ 221 w 288"/>
              <a:gd name="T13" fmla="*/ 98 h 287"/>
              <a:gd name="T14" fmla="*/ 191 w 288"/>
              <a:gd name="T15" fmla="*/ 126 h 287"/>
              <a:gd name="T16" fmla="*/ 127 w 288"/>
              <a:gd name="T17" fmla="*/ 78 h 287"/>
              <a:gd name="T18" fmla="*/ 16 w 288"/>
              <a:gd name="T19" fmla="*/ 156 h 287"/>
              <a:gd name="T20" fmla="*/ 16 w 288"/>
              <a:gd name="T21" fmla="*/ 0 h 287"/>
              <a:gd name="T22" fmla="*/ 0 w 288"/>
              <a:gd name="T23" fmla="*/ 0 h 287"/>
              <a:gd name="T24" fmla="*/ 0 w 288"/>
              <a:gd name="T25" fmla="*/ 287 h 287"/>
              <a:gd name="T26" fmla="*/ 288 w 288"/>
              <a:gd name="T27" fmla="*/ 287 h 287"/>
              <a:gd name="T28" fmla="*/ 288 w 288"/>
              <a:gd name="T29" fmla="*/ 271 h 287"/>
              <a:gd name="T30" fmla="*/ 119 w 288"/>
              <a:gd name="T31" fmla="*/ 146 h 287"/>
              <a:gd name="T32" fmla="*/ 119 w 288"/>
              <a:gd name="T33" fmla="*/ 268 h 287"/>
              <a:gd name="T34" fmla="*/ 67 w 288"/>
              <a:gd name="T35" fmla="*/ 268 h 287"/>
              <a:gd name="T36" fmla="*/ 69 w 288"/>
              <a:gd name="T37" fmla="*/ 182 h 287"/>
              <a:gd name="T38" fmla="*/ 119 w 288"/>
              <a:gd name="T39" fmla="*/ 146 h 287"/>
              <a:gd name="T40" fmla="*/ 135 w 288"/>
              <a:gd name="T41" fmla="*/ 146 h 287"/>
              <a:gd name="T42" fmla="*/ 185 w 288"/>
              <a:gd name="T43" fmla="*/ 184 h 287"/>
              <a:gd name="T44" fmla="*/ 185 w 288"/>
              <a:gd name="T45" fmla="*/ 271 h 287"/>
              <a:gd name="T46" fmla="*/ 135 w 288"/>
              <a:gd name="T47" fmla="*/ 268 h 287"/>
              <a:gd name="T48" fmla="*/ 135 w 288"/>
              <a:gd name="T49" fmla="*/ 146 h 287"/>
              <a:gd name="T50" fmla="*/ 203 w 288"/>
              <a:gd name="T51" fmla="*/ 186 h 287"/>
              <a:gd name="T52" fmla="*/ 253 w 288"/>
              <a:gd name="T53" fmla="*/ 136 h 287"/>
              <a:gd name="T54" fmla="*/ 253 w 288"/>
              <a:gd name="T55" fmla="*/ 271 h 287"/>
              <a:gd name="T56" fmla="*/ 203 w 288"/>
              <a:gd name="T57" fmla="*/ 271 h 287"/>
              <a:gd name="T58" fmla="*/ 203 w 288"/>
              <a:gd name="T59" fmla="*/ 186 h 287"/>
              <a:gd name="T60" fmla="*/ 127 w 288"/>
              <a:gd name="T61" fmla="*/ 98 h 287"/>
              <a:gd name="T62" fmla="*/ 193 w 288"/>
              <a:gd name="T63" fmla="*/ 148 h 287"/>
              <a:gd name="T64" fmla="*/ 245 w 288"/>
              <a:gd name="T65" fmla="*/ 98 h 287"/>
              <a:gd name="T66" fmla="*/ 231 w 288"/>
              <a:gd name="T67" fmla="*/ 84 h 287"/>
              <a:gd name="T68" fmla="*/ 269 w 288"/>
              <a:gd name="T69" fmla="*/ 84 h 287"/>
              <a:gd name="T70" fmla="*/ 269 w 288"/>
              <a:gd name="T71" fmla="*/ 122 h 287"/>
              <a:gd name="T72" fmla="*/ 257 w 288"/>
              <a:gd name="T73" fmla="*/ 110 h 287"/>
              <a:gd name="T74" fmla="*/ 195 w 288"/>
              <a:gd name="T75" fmla="*/ 170 h 287"/>
              <a:gd name="T76" fmla="*/ 127 w 288"/>
              <a:gd name="T77" fmla="*/ 120 h 287"/>
              <a:gd name="T78" fmla="*/ 16 w 288"/>
              <a:gd name="T79" fmla="*/ 198 h 287"/>
              <a:gd name="T80" fmla="*/ 16 w 288"/>
              <a:gd name="T81" fmla="*/ 176 h 287"/>
              <a:gd name="T82" fmla="*/ 127 w 288"/>
              <a:gd name="T83" fmla="*/ 98 h 287"/>
              <a:gd name="T84" fmla="*/ 16 w 288"/>
              <a:gd name="T85" fmla="*/ 218 h 287"/>
              <a:gd name="T86" fmla="*/ 51 w 288"/>
              <a:gd name="T87" fmla="*/ 194 h 287"/>
              <a:gd name="T88" fmla="*/ 51 w 288"/>
              <a:gd name="T89" fmla="*/ 268 h 287"/>
              <a:gd name="T90" fmla="*/ 16 w 288"/>
              <a:gd name="T91" fmla="*/ 268 h 287"/>
              <a:gd name="T92" fmla="*/ 16 w 288"/>
              <a:gd name="T93" fmla="*/ 218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88" h="287">
                <a:moveTo>
                  <a:pt x="288" y="271"/>
                </a:moveTo>
                <a:lnTo>
                  <a:pt x="269" y="271"/>
                </a:lnTo>
                <a:lnTo>
                  <a:pt x="269" y="146"/>
                </a:lnTo>
                <a:lnTo>
                  <a:pt x="288" y="164"/>
                </a:lnTo>
                <a:lnTo>
                  <a:pt x="288" y="68"/>
                </a:lnTo>
                <a:lnTo>
                  <a:pt x="191" y="68"/>
                </a:lnTo>
                <a:lnTo>
                  <a:pt x="221" y="98"/>
                </a:lnTo>
                <a:lnTo>
                  <a:pt x="191" y="126"/>
                </a:lnTo>
                <a:lnTo>
                  <a:pt x="127" y="78"/>
                </a:lnTo>
                <a:lnTo>
                  <a:pt x="16" y="156"/>
                </a:lnTo>
                <a:lnTo>
                  <a:pt x="16" y="0"/>
                </a:lnTo>
                <a:lnTo>
                  <a:pt x="0" y="0"/>
                </a:lnTo>
                <a:lnTo>
                  <a:pt x="0" y="287"/>
                </a:lnTo>
                <a:lnTo>
                  <a:pt x="288" y="287"/>
                </a:lnTo>
                <a:lnTo>
                  <a:pt x="288" y="271"/>
                </a:lnTo>
                <a:close/>
                <a:moveTo>
                  <a:pt x="119" y="146"/>
                </a:moveTo>
                <a:lnTo>
                  <a:pt x="119" y="268"/>
                </a:lnTo>
                <a:lnTo>
                  <a:pt x="67" y="268"/>
                </a:lnTo>
                <a:lnTo>
                  <a:pt x="69" y="182"/>
                </a:lnTo>
                <a:lnTo>
                  <a:pt x="119" y="146"/>
                </a:lnTo>
                <a:close/>
                <a:moveTo>
                  <a:pt x="135" y="146"/>
                </a:moveTo>
                <a:lnTo>
                  <a:pt x="185" y="184"/>
                </a:lnTo>
                <a:lnTo>
                  <a:pt x="185" y="271"/>
                </a:lnTo>
                <a:lnTo>
                  <a:pt x="135" y="268"/>
                </a:lnTo>
                <a:lnTo>
                  <a:pt x="135" y="146"/>
                </a:lnTo>
                <a:close/>
                <a:moveTo>
                  <a:pt x="203" y="186"/>
                </a:moveTo>
                <a:lnTo>
                  <a:pt x="253" y="136"/>
                </a:lnTo>
                <a:lnTo>
                  <a:pt x="253" y="271"/>
                </a:lnTo>
                <a:lnTo>
                  <a:pt x="203" y="271"/>
                </a:lnTo>
                <a:lnTo>
                  <a:pt x="203" y="186"/>
                </a:lnTo>
                <a:close/>
                <a:moveTo>
                  <a:pt x="127" y="98"/>
                </a:moveTo>
                <a:lnTo>
                  <a:pt x="193" y="148"/>
                </a:lnTo>
                <a:lnTo>
                  <a:pt x="245" y="98"/>
                </a:lnTo>
                <a:lnTo>
                  <a:pt x="231" y="84"/>
                </a:lnTo>
                <a:lnTo>
                  <a:pt x="269" y="84"/>
                </a:lnTo>
                <a:lnTo>
                  <a:pt x="269" y="122"/>
                </a:lnTo>
                <a:lnTo>
                  <a:pt x="257" y="110"/>
                </a:lnTo>
                <a:lnTo>
                  <a:pt x="195" y="170"/>
                </a:lnTo>
                <a:lnTo>
                  <a:pt x="127" y="120"/>
                </a:lnTo>
                <a:lnTo>
                  <a:pt x="16" y="198"/>
                </a:lnTo>
                <a:lnTo>
                  <a:pt x="16" y="176"/>
                </a:lnTo>
                <a:lnTo>
                  <a:pt x="127" y="98"/>
                </a:lnTo>
                <a:close/>
                <a:moveTo>
                  <a:pt x="16" y="218"/>
                </a:moveTo>
                <a:lnTo>
                  <a:pt x="51" y="194"/>
                </a:lnTo>
                <a:lnTo>
                  <a:pt x="51" y="268"/>
                </a:lnTo>
                <a:lnTo>
                  <a:pt x="16" y="268"/>
                </a:lnTo>
                <a:lnTo>
                  <a:pt x="16" y="2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96" name="Grupo 95"/>
          <p:cNvGrpSpPr/>
          <p:nvPr/>
        </p:nvGrpSpPr>
        <p:grpSpPr>
          <a:xfrm>
            <a:off x="7532728" y="2524666"/>
            <a:ext cx="471488" cy="471487"/>
            <a:chOff x="3976688" y="3662362"/>
            <a:chExt cx="471488" cy="471487"/>
          </a:xfrm>
        </p:grpSpPr>
        <p:sp>
          <p:nvSpPr>
            <p:cNvPr id="97" name="Freeform 87"/>
            <p:cNvSpPr>
              <a:spLocks noEditPoints="1"/>
            </p:cNvSpPr>
            <p:nvPr/>
          </p:nvSpPr>
          <p:spPr bwMode="auto">
            <a:xfrm>
              <a:off x="3976688" y="3662362"/>
              <a:ext cx="471488" cy="471487"/>
            </a:xfrm>
            <a:custGeom>
              <a:avLst/>
              <a:gdLst>
                <a:gd name="T0" fmla="*/ 65 w 148"/>
                <a:gd name="T1" fmla="*/ 41 h 148"/>
                <a:gd name="T2" fmla="*/ 69 w 148"/>
                <a:gd name="T3" fmla="*/ 31 h 148"/>
                <a:gd name="T4" fmla="*/ 63 w 148"/>
                <a:gd name="T5" fmla="*/ 20 h 148"/>
                <a:gd name="T6" fmla="*/ 72 w 148"/>
                <a:gd name="T7" fmla="*/ 0 h 148"/>
                <a:gd name="T8" fmla="*/ 24 w 148"/>
                <a:gd name="T9" fmla="*/ 0 h 148"/>
                <a:gd name="T10" fmla="*/ 33 w 148"/>
                <a:gd name="T11" fmla="*/ 20 h 148"/>
                <a:gd name="T12" fmla="*/ 26 w 148"/>
                <a:gd name="T13" fmla="*/ 31 h 148"/>
                <a:gd name="T14" fmla="*/ 30 w 148"/>
                <a:gd name="T15" fmla="*/ 41 h 148"/>
                <a:gd name="T16" fmla="*/ 0 w 148"/>
                <a:gd name="T17" fmla="*/ 116 h 148"/>
                <a:gd name="T18" fmla="*/ 0 w 148"/>
                <a:gd name="T19" fmla="*/ 139 h 148"/>
                <a:gd name="T20" fmla="*/ 78 w 148"/>
                <a:gd name="T21" fmla="*/ 139 h 148"/>
                <a:gd name="T22" fmla="*/ 78 w 148"/>
                <a:gd name="T23" fmla="*/ 148 h 148"/>
                <a:gd name="T24" fmla="*/ 148 w 148"/>
                <a:gd name="T25" fmla="*/ 148 h 148"/>
                <a:gd name="T26" fmla="*/ 148 w 148"/>
                <a:gd name="T27" fmla="*/ 62 h 148"/>
                <a:gd name="T28" fmla="*/ 83 w 148"/>
                <a:gd name="T29" fmla="*/ 62 h 148"/>
                <a:gd name="T30" fmla="*/ 65 w 148"/>
                <a:gd name="T31" fmla="*/ 41 h 148"/>
                <a:gd name="T32" fmla="*/ 39 w 148"/>
                <a:gd name="T33" fmla="*/ 36 h 148"/>
                <a:gd name="T34" fmla="*/ 35 w 148"/>
                <a:gd name="T35" fmla="*/ 31 h 148"/>
                <a:gd name="T36" fmla="*/ 39 w 148"/>
                <a:gd name="T37" fmla="*/ 27 h 148"/>
                <a:gd name="T38" fmla="*/ 57 w 148"/>
                <a:gd name="T39" fmla="*/ 27 h 148"/>
                <a:gd name="T40" fmla="*/ 61 w 148"/>
                <a:gd name="T41" fmla="*/ 31 h 148"/>
                <a:gd name="T42" fmla="*/ 57 w 148"/>
                <a:gd name="T43" fmla="*/ 36 h 148"/>
                <a:gd name="T44" fmla="*/ 39 w 148"/>
                <a:gd name="T45" fmla="*/ 36 h 148"/>
                <a:gd name="T46" fmla="*/ 58 w 148"/>
                <a:gd name="T47" fmla="*/ 9 h 148"/>
                <a:gd name="T48" fmla="*/ 54 w 148"/>
                <a:gd name="T49" fmla="*/ 18 h 148"/>
                <a:gd name="T50" fmla="*/ 42 w 148"/>
                <a:gd name="T51" fmla="*/ 18 h 148"/>
                <a:gd name="T52" fmla="*/ 37 w 148"/>
                <a:gd name="T53" fmla="*/ 9 h 148"/>
                <a:gd name="T54" fmla="*/ 58 w 148"/>
                <a:gd name="T55" fmla="*/ 9 h 148"/>
                <a:gd name="T56" fmla="*/ 9 w 148"/>
                <a:gd name="T57" fmla="*/ 131 h 148"/>
                <a:gd name="T58" fmla="*/ 9 w 148"/>
                <a:gd name="T59" fmla="*/ 116 h 148"/>
                <a:gd name="T60" fmla="*/ 40 w 148"/>
                <a:gd name="T61" fmla="*/ 44 h 148"/>
                <a:gd name="T62" fmla="*/ 55 w 148"/>
                <a:gd name="T63" fmla="*/ 44 h 148"/>
                <a:gd name="T64" fmla="*/ 78 w 148"/>
                <a:gd name="T65" fmla="*/ 70 h 148"/>
                <a:gd name="T66" fmla="*/ 78 w 148"/>
                <a:gd name="T67" fmla="*/ 131 h 148"/>
                <a:gd name="T68" fmla="*/ 9 w 148"/>
                <a:gd name="T69" fmla="*/ 131 h 148"/>
                <a:gd name="T70" fmla="*/ 139 w 148"/>
                <a:gd name="T71" fmla="*/ 139 h 148"/>
                <a:gd name="T72" fmla="*/ 87 w 148"/>
                <a:gd name="T73" fmla="*/ 139 h 148"/>
                <a:gd name="T74" fmla="*/ 87 w 148"/>
                <a:gd name="T75" fmla="*/ 122 h 148"/>
                <a:gd name="T76" fmla="*/ 139 w 148"/>
                <a:gd name="T77" fmla="*/ 122 h 148"/>
                <a:gd name="T78" fmla="*/ 139 w 148"/>
                <a:gd name="T79" fmla="*/ 139 h 148"/>
                <a:gd name="T80" fmla="*/ 87 w 148"/>
                <a:gd name="T81" fmla="*/ 113 h 148"/>
                <a:gd name="T82" fmla="*/ 87 w 148"/>
                <a:gd name="T83" fmla="*/ 96 h 148"/>
                <a:gd name="T84" fmla="*/ 139 w 148"/>
                <a:gd name="T85" fmla="*/ 96 h 148"/>
                <a:gd name="T86" fmla="*/ 139 w 148"/>
                <a:gd name="T87" fmla="*/ 113 h 148"/>
                <a:gd name="T88" fmla="*/ 87 w 148"/>
                <a:gd name="T89" fmla="*/ 113 h 148"/>
                <a:gd name="T90" fmla="*/ 139 w 148"/>
                <a:gd name="T91" fmla="*/ 70 h 148"/>
                <a:gd name="T92" fmla="*/ 139 w 148"/>
                <a:gd name="T93" fmla="*/ 88 h 148"/>
                <a:gd name="T94" fmla="*/ 87 w 148"/>
                <a:gd name="T95" fmla="*/ 88 h 148"/>
                <a:gd name="T96" fmla="*/ 87 w 148"/>
                <a:gd name="T97" fmla="*/ 70 h 148"/>
                <a:gd name="T98" fmla="*/ 139 w 148"/>
                <a:gd name="T99" fmla="*/ 70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48" h="148">
                  <a:moveTo>
                    <a:pt x="65" y="41"/>
                  </a:moveTo>
                  <a:cubicBezTo>
                    <a:pt x="68" y="38"/>
                    <a:pt x="69" y="35"/>
                    <a:pt x="69" y="31"/>
                  </a:cubicBezTo>
                  <a:cubicBezTo>
                    <a:pt x="69" y="26"/>
                    <a:pt x="67" y="22"/>
                    <a:pt x="63" y="20"/>
                  </a:cubicBezTo>
                  <a:cubicBezTo>
                    <a:pt x="72" y="0"/>
                    <a:pt x="72" y="0"/>
                    <a:pt x="72" y="0"/>
                  </a:cubicBezTo>
                  <a:cubicBezTo>
                    <a:pt x="24" y="0"/>
                    <a:pt x="24" y="0"/>
                    <a:pt x="24" y="0"/>
                  </a:cubicBezTo>
                  <a:cubicBezTo>
                    <a:pt x="33" y="20"/>
                    <a:pt x="33" y="20"/>
                    <a:pt x="33" y="20"/>
                  </a:cubicBezTo>
                  <a:cubicBezTo>
                    <a:pt x="29" y="22"/>
                    <a:pt x="26" y="26"/>
                    <a:pt x="26" y="31"/>
                  </a:cubicBezTo>
                  <a:cubicBezTo>
                    <a:pt x="26" y="35"/>
                    <a:pt x="28" y="38"/>
                    <a:pt x="30" y="41"/>
                  </a:cubicBezTo>
                  <a:cubicBezTo>
                    <a:pt x="7" y="59"/>
                    <a:pt x="0" y="87"/>
                    <a:pt x="0" y="116"/>
                  </a:cubicBezTo>
                  <a:cubicBezTo>
                    <a:pt x="0" y="139"/>
                    <a:pt x="0" y="139"/>
                    <a:pt x="0" y="139"/>
                  </a:cubicBezTo>
                  <a:cubicBezTo>
                    <a:pt x="78" y="139"/>
                    <a:pt x="78" y="139"/>
                    <a:pt x="78" y="139"/>
                  </a:cubicBezTo>
                  <a:cubicBezTo>
                    <a:pt x="78" y="148"/>
                    <a:pt x="78" y="148"/>
                    <a:pt x="78" y="148"/>
                  </a:cubicBezTo>
                  <a:cubicBezTo>
                    <a:pt x="148" y="148"/>
                    <a:pt x="148" y="148"/>
                    <a:pt x="148" y="148"/>
                  </a:cubicBezTo>
                  <a:cubicBezTo>
                    <a:pt x="148" y="137"/>
                    <a:pt x="148" y="72"/>
                    <a:pt x="148" y="62"/>
                  </a:cubicBezTo>
                  <a:cubicBezTo>
                    <a:pt x="83" y="62"/>
                    <a:pt x="83" y="62"/>
                    <a:pt x="83" y="62"/>
                  </a:cubicBezTo>
                  <a:cubicBezTo>
                    <a:pt x="79" y="53"/>
                    <a:pt x="73" y="46"/>
                    <a:pt x="65" y="41"/>
                  </a:cubicBezTo>
                  <a:close/>
                  <a:moveTo>
                    <a:pt x="39" y="36"/>
                  </a:moveTo>
                  <a:cubicBezTo>
                    <a:pt x="37" y="36"/>
                    <a:pt x="35" y="34"/>
                    <a:pt x="35" y="31"/>
                  </a:cubicBezTo>
                  <a:cubicBezTo>
                    <a:pt x="35" y="29"/>
                    <a:pt x="37" y="27"/>
                    <a:pt x="39" y="27"/>
                  </a:cubicBezTo>
                  <a:cubicBezTo>
                    <a:pt x="57" y="27"/>
                    <a:pt x="57" y="27"/>
                    <a:pt x="57" y="27"/>
                  </a:cubicBezTo>
                  <a:cubicBezTo>
                    <a:pt x="59" y="27"/>
                    <a:pt x="61" y="29"/>
                    <a:pt x="61" y="31"/>
                  </a:cubicBezTo>
                  <a:cubicBezTo>
                    <a:pt x="61" y="34"/>
                    <a:pt x="59" y="36"/>
                    <a:pt x="57" y="36"/>
                  </a:cubicBezTo>
                  <a:lnTo>
                    <a:pt x="39" y="36"/>
                  </a:lnTo>
                  <a:close/>
                  <a:moveTo>
                    <a:pt x="58" y="9"/>
                  </a:moveTo>
                  <a:cubicBezTo>
                    <a:pt x="54" y="18"/>
                    <a:pt x="54" y="18"/>
                    <a:pt x="54" y="18"/>
                  </a:cubicBezTo>
                  <a:cubicBezTo>
                    <a:pt x="42" y="18"/>
                    <a:pt x="42" y="18"/>
                    <a:pt x="42" y="18"/>
                  </a:cubicBezTo>
                  <a:cubicBezTo>
                    <a:pt x="37" y="9"/>
                    <a:pt x="37" y="9"/>
                    <a:pt x="37" y="9"/>
                  </a:cubicBezTo>
                  <a:lnTo>
                    <a:pt x="58" y="9"/>
                  </a:lnTo>
                  <a:close/>
                  <a:moveTo>
                    <a:pt x="9" y="131"/>
                  </a:moveTo>
                  <a:cubicBezTo>
                    <a:pt x="9" y="116"/>
                    <a:pt x="9" y="116"/>
                    <a:pt x="9" y="116"/>
                  </a:cubicBezTo>
                  <a:cubicBezTo>
                    <a:pt x="9" y="81"/>
                    <a:pt x="19" y="57"/>
                    <a:pt x="40" y="44"/>
                  </a:cubicBezTo>
                  <a:cubicBezTo>
                    <a:pt x="55" y="44"/>
                    <a:pt x="55" y="44"/>
                    <a:pt x="55" y="44"/>
                  </a:cubicBezTo>
                  <a:cubicBezTo>
                    <a:pt x="65" y="51"/>
                    <a:pt x="73" y="59"/>
                    <a:pt x="78" y="70"/>
                  </a:cubicBezTo>
                  <a:cubicBezTo>
                    <a:pt x="78" y="131"/>
                    <a:pt x="78" y="131"/>
                    <a:pt x="78" y="131"/>
                  </a:cubicBezTo>
                  <a:lnTo>
                    <a:pt x="9" y="131"/>
                  </a:lnTo>
                  <a:close/>
                  <a:moveTo>
                    <a:pt x="139" y="139"/>
                  </a:moveTo>
                  <a:cubicBezTo>
                    <a:pt x="87" y="139"/>
                    <a:pt x="87" y="139"/>
                    <a:pt x="87" y="139"/>
                  </a:cubicBezTo>
                  <a:cubicBezTo>
                    <a:pt x="87" y="122"/>
                    <a:pt x="87" y="122"/>
                    <a:pt x="87" y="122"/>
                  </a:cubicBezTo>
                  <a:cubicBezTo>
                    <a:pt x="139" y="122"/>
                    <a:pt x="139" y="122"/>
                    <a:pt x="139" y="122"/>
                  </a:cubicBezTo>
                  <a:lnTo>
                    <a:pt x="139" y="139"/>
                  </a:lnTo>
                  <a:close/>
                  <a:moveTo>
                    <a:pt x="87" y="113"/>
                  </a:moveTo>
                  <a:cubicBezTo>
                    <a:pt x="87" y="96"/>
                    <a:pt x="87" y="96"/>
                    <a:pt x="87" y="96"/>
                  </a:cubicBezTo>
                  <a:cubicBezTo>
                    <a:pt x="139" y="96"/>
                    <a:pt x="139" y="96"/>
                    <a:pt x="139" y="96"/>
                  </a:cubicBezTo>
                  <a:cubicBezTo>
                    <a:pt x="139" y="113"/>
                    <a:pt x="139" y="113"/>
                    <a:pt x="139" y="113"/>
                  </a:cubicBezTo>
                  <a:lnTo>
                    <a:pt x="87" y="113"/>
                  </a:lnTo>
                  <a:close/>
                  <a:moveTo>
                    <a:pt x="139" y="70"/>
                  </a:moveTo>
                  <a:cubicBezTo>
                    <a:pt x="139" y="88"/>
                    <a:pt x="139" y="88"/>
                    <a:pt x="139" y="88"/>
                  </a:cubicBezTo>
                  <a:cubicBezTo>
                    <a:pt x="87" y="88"/>
                    <a:pt x="87" y="88"/>
                    <a:pt x="87" y="88"/>
                  </a:cubicBezTo>
                  <a:cubicBezTo>
                    <a:pt x="87" y="70"/>
                    <a:pt x="87" y="70"/>
                    <a:pt x="87" y="70"/>
                  </a:cubicBezTo>
                  <a:lnTo>
                    <a:pt x="139" y="7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88"/>
            <p:cNvSpPr>
              <a:spLocks/>
            </p:cNvSpPr>
            <p:nvPr/>
          </p:nvSpPr>
          <p:spPr bwMode="auto">
            <a:xfrm>
              <a:off x="4087813" y="3886200"/>
              <a:ext cx="82550" cy="165100"/>
            </a:xfrm>
            <a:custGeom>
              <a:avLst/>
              <a:gdLst>
                <a:gd name="T0" fmla="*/ 13 w 26"/>
                <a:gd name="T1" fmla="*/ 13 h 52"/>
                <a:gd name="T2" fmla="*/ 17 w 26"/>
                <a:gd name="T3" fmla="*/ 17 h 52"/>
                <a:gd name="T4" fmla="*/ 26 w 26"/>
                <a:gd name="T5" fmla="*/ 17 h 52"/>
                <a:gd name="T6" fmla="*/ 17 w 26"/>
                <a:gd name="T7" fmla="*/ 5 h 52"/>
                <a:gd name="T8" fmla="*/ 17 w 26"/>
                <a:gd name="T9" fmla="*/ 0 h 52"/>
                <a:gd name="T10" fmla="*/ 9 w 26"/>
                <a:gd name="T11" fmla="*/ 0 h 52"/>
                <a:gd name="T12" fmla="*/ 9 w 26"/>
                <a:gd name="T13" fmla="*/ 5 h 52"/>
                <a:gd name="T14" fmla="*/ 0 w 26"/>
                <a:gd name="T15" fmla="*/ 17 h 52"/>
                <a:gd name="T16" fmla="*/ 13 w 26"/>
                <a:gd name="T17" fmla="*/ 30 h 52"/>
                <a:gd name="T18" fmla="*/ 17 w 26"/>
                <a:gd name="T19" fmla="*/ 35 h 52"/>
                <a:gd name="T20" fmla="*/ 13 w 26"/>
                <a:gd name="T21" fmla="*/ 39 h 52"/>
                <a:gd name="T22" fmla="*/ 9 w 26"/>
                <a:gd name="T23" fmla="*/ 35 h 52"/>
                <a:gd name="T24" fmla="*/ 0 w 26"/>
                <a:gd name="T25" fmla="*/ 35 h 52"/>
                <a:gd name="T26" fmla="*/ 9 w 26"/>
                <a:gd name="T27" fmla="*/ 47 h 52"/>
                <a:gd name="T28" fmla="*/ 9 w 26"/>
                <a:gd name="T29" fmla="*/ 52 h 52"/>
                <a:gd name="T30" fmla="*/ 17 w 26"/>
                <a:gd name="T31" fmla="*/ 52 h 52"/>
                <a:gd name="T32" fmla="*/ 17 w 26"/>
                <a:gd name="T33" fmla="*/ 47 h 52"/>
                <a:gd name="T34" fmla="*/ 26 w 26"/>
                <a:gd name="T35" fmla="*/ 35 h 52"/>
                <a:gd name="T36" fmla="*/ 13 w 26"/>
                <a:gd name="T37" fmla="*/ 22 h 52"/>
                <a:gd name="T38" fmla="*/ 9 w 26"/>
                <a:gd name="T39" fmla="*/ 17 h 52"/>
                <a:gd name="T40" fmla="*/ 13 w 26"/>
                <a:gd name="T41" fmla="*/ 13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6" h="52">
                  <a:moveTo>
                    <a:pt x="13" y="13"/>
                  </a:moveTo>
                  <a:cubicBezTo>
                    <a:pt x="15" y="13"/>
                    <a:pt x="17" y="15"/>
                    <a:pt x="17" y="17"/>
                  </a:cubicBezTo>
                  <a:cubicBezTo>
                    <a:pt x="26" y="17"/>
                    <a:pt x="26" y="17"/>
                    <a:pt x="26" y="17"/>
                  </a:cubicBezTo>
                  <a:cubicBezTo>
                    <a:pt x="26" y="12"/>
                    <a:pt x="22" y="7"/>
                    <a:pt x="17" y="5"/>
                  </a:cubicBezTo>
                  <a:cubicBezTo>
                    <a:pt x="17" y="0"/>
                    <a:pt x="17" y="0"/>
                    <a:pt x="17" y="0"/>
                  </a:cubicBezTo>
                  <a:cubicBezTo>
                    <a:pt x="9" y="0"/>
                    <a:pt x="9" y="0"/>
                    <a:pt x="9" y="0"/>
                  </a:cubicBezTo>
                  <a:cubicBezTo>
                    <a:pt x="9" y="5"/>
                    <a:pt x="9" y="5"/>
                    <a:pt x="9" y="5"/>
                  </a:cubicBezTo>
                  <a:cubicBezTo>
                    <a:pt x="4" y="7"/>
                    <a:pt x="0" y="12"/>
                    <a:pt x="0" y="17"/>
                  </a:cubicBezTo>
                  <a:cubicBezTo>
                    <a:pt x="0" y="25"/>
                    <a:pt x="6" y="30"/>
                    <a:pt x="13" y="30"/>
                  </a:cubicBezTo>
                  <a:cubicBezTo>
                    <a:pt x="15" y="30"/>
                    <a:pt x="17" y="32"/>
                    <a:pt x="17" y="35"/>
                  </a:cubicBezTo>
                  <a:cubicBezTo>
                    <a:pt x="17" y="37"/>
                    <a:pt x="15" y="39"/>
                    <a:pt x="13" y="39"/>
                  </a:cubicBezTo>
                  <a:cubicBezTo>
                    <a:pt x="10" y="39"/>
                    <a:pt x="9" y="37"/>
                    <a:pt x="9" y="35"/>
                  </a:cubicBezTo>
                  <a:cubicBezTo>
                    <a:pt x="0" y="35"/>
                    <a:pt x="0" y="35"/>
                    <a:pt x="0" y="35"/>
                  </a:cubicBezTo>
                  <a:cubicBezTo>
                    <a:pt x="0" y="40"/>
                    <a:pt x="3" y="45"/>
                    <a:pt x="9" y="47"/>
                  </a:cubicBezTo>
                  <a:cubicBezTo>
                    <a:pt x="9" y="52"/>
                    <a:pt x="9" y="52"/>
                    <a:pt x="9" y="52"/>
                  </a:cubicBezTo>
                  <a:cubicBezTo>
                    <a:pt x="17" y="52"/>
                    <a:pt x="17" y="52"/>
                    <a:pt x="17" y="52"/>
                  </a:cubicBezTo>
                  <a:cubicBezTo>
                    <a:pt x="17" y="47"/>
                    <a:pt x="17" y="47"/>
                    <a:pt x="17" y="47"/>
                  </a:cubicBezTo>
                  <a:cubicBezTo>
                    <a:pt x="22" y="45"/>
                    <a:pt x="26" y="40"/>
                    <a:pt x="26" y="35"/>
                  </a:cubicBezTo>
                  <a:cubicBezTo>
                    <a:pt x="26" y="28"/>
                    <a:pt x="20" y="22"/>
                    <a:pt x="13" y="22"/>
                  </a:cubicBezTo>
                  <a:cubicBezTo>
                    <a:pt x="10" y="22"/>
                    <a:pt x="9" y="20"/>
                    <a:pt x="9" y="17"/>
                  </a:cubicBezTo>
                  <a:cubicBezTo>
                    <a:pt x="9" y="15"/>
                    <a:pt x="10" y="13"/>
                    <a:pt x="13" y="1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99" name="TextBox 10">
            <a:extLst>
              <a:ext uri="{FF2B5EF4-FFF2-40B4-BE49-F238E27FC236}">
                <a16:creationId xmlns:a16="http://schemas.microsoft.com/office/drawing/2014/main" id="{0381A63A-59D0-4C41-A3D5-69CD931D92BF}"/>
              </a:ext>
            </a:extLst>
          </p:cNvPr>
          <p:cNvSpPr txBox="1">
            <a:spLocks noChangeArrowheads="1"/>
          </p:cNvSpPr>
          <p:nvPr/>
        </p:nvSpPr>
        <p:spPr bwMode="auto">
          <a:xfrm>
            <a:off x="3168898" y="4998514"/>
            <a:ext cx="1696412" cy="800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err="1">
                <a:latin typeface="+mn-lt"/>
                <a:cs typeface="Arial" panose="020B0604020202020204" pitchFamily="34" charset="0"/>
              </a:rPr>
              <a:t>Lorem</a:t>
            </a:r>
            <a:r>
              <a:rPr lang="es-CO" sz="1600" b="1" dirty="0">
                <a:latin typeface="+mn-lt"/>
                <a:cs typeface="Arial" panose="020B0604020202020204" pitchFamily="34" charset="0"/>
              </a:rPr>
              <a:t> </a:t>
            </a:r>
            <a:r>
              <a:rPr lang="es-CO" sz="1600" b="1" dirty="0" err="1">
                <a:latin typeface="+mn-lt"/>
                <a:cs typeface="Arial" panose="020B0604020202020204" pitchFamily="34" charset="0"/>
              </a:rPr>
              <a:t>ipsum</a:t>
            </a:r>
            <a:endParaRPr lang="es-CO" sz="1600" b="1" dirty="0">
              <a:latin typeface="+mn-lt"/>
              <a:cs typeface="Arial" panose="020B0604020202020204" pitchFamily="34" charset="0"/>
            </a:endParaRPr>
          </a:p>
          <a:p>
            <a:pPr algn="ctr"/>
            <a:r>
              <a:rPr lang="es-CO" sz="1600" b="1" dirty="0">
                <a:latin typeface="+mn-lt"/>
                <a:cs typeface="Arial" panose="020B0604020202020204" pitchFamily="34" charset="0"/>
              </a:rPr>
              <a:t> </a:t>
            </a:r>
            <a:r>
              <a:rPr lang="es-CO" sz="1400" dirty="0">
                <a:latin typeface="+mn-lt"/>
                <a:cs typeface="Arial" panose="020B0604020202020204" pitchFamily="34" charset="0"/>
              </a:rPr>
              <a:t>Dolor </a:t>
            </a:r>
            <a:r>
              <a:rPr lang="es-CO" sz="1400" dirty="0" err="1">
                <a:latin typeface="+mn-lt"/>
                <a:cs typeface="Arial" panose="020B0604020202020204" pitchFamily="34" charset="0"/>
              </a:rPr>
              <a:t>sit</a:t>
            </a:r>
            <a:r>
              <a:rPr lang="es-CO" sz="1400" dirty="0">
                <a:latin typeface="+mn-lt"/>
                <a:cs typeface="Arial" panose="020B0604020202020204" pitchFamily="34" charset="0"/>
              </a:rPr>
              <a:t> </a:t>
            </a:r>
            <a:r>
              <a:rPr lang="es-CO" sz="1400" dirty="0" err="1">
                <a:latin typeface="+mn-lt"/>
                <a:cs typeface="Arial" panose="020B0604020202020204" pitchFamily="34" charset="0"/>
              </a:rPr>
              <a:t>amet</a:t>
            </a:r>
            <a:r>
              <a:rPr lang="es-CO" sz="1400" dirty="0">
                <a:latin typeface="+mn-lt"/>
                <a:cs typeface="Arial" panose="020B0604020202020204" pitchFamily="34" charset="0"/>
              </a:rPr>
              <a:t> </a:t>
            </a:r>
            <a:r>
              <a:rPr lang="es-CO" sz="1400" dirty="0" err="1">
                <a:latin typeface="+mn-lt"/>
                <a:cs typeface="Arial" panose="020B0604020202020204" pitchFamily="34" charset="0"/>
              </a:rPr>
              <a:t>consectetur</a:t>
            </a:r>
            <a:r>
              <a:rPr lang="es-CO" sz="1400" dirty="0">
                <a:latin typeface="+mn-lt"/>
                <a:cs typeface="Arial" panose="020B0604020202020204" pitchFamily="34" charset="0"/>
              </a:rPr>
              <a:t> </a:t>
            </a:r>
            <a:r>
              <a:rPr lang="es-CO" sz="1400" dirty="0" err="1">
                <a:latin typeface="+mn-lt"/>
                <a:cs typeface="Arial" panose="020B0604020202020204" pitchFamily="34" charset="0"/>
              </a:rPr>
              <a:t>ipiscing</a:t>
            </a:r>
            <a:endParaRPr lang="es-CO" sz="1400" dirty="0">
              <a:latin typeface="+mn-lt"/>
              <a:cs typeface="Arial" panose="020B0604020202020204" pitchFamily="34" charset="0"/>
            </a:endParaRPr>
          </a:p>
        </p:txBody>
      </p:sp>
    </p:spTree>
    <p:extLst>
      <p:ext uri="{BB962C8B-B14F-4D97-AF65-F5344CB8AC3E}">
        <p14:creationId xmlns:p14="http://schemas.microsoft.com/office/powerpoint/2010/main" val="2930707168"/>
      </p:ext>
    </p:extLst>
  </p:cSld>
  <p:clrMapOvr>
    <a:masterClrMapping/>
  </p:clrMapOvr>
</p:sld>
</file>

<file path=ppt/theme/theme1.xml><?xml version="1.0" encoding="utf-8"?>
<a:theme xmlns:a="http://schemas.openxmlformats.org/drawingml/2006/main" name="Tema de Office">
  <a:themeElements>
    <a:clrScheme name="Multicolor">
      <a:dk1>
        <a:sysClr val="windowText" lastClr="000000"/>
      </a:dk1>
      <a:lt1>
        <a:sysClr val="window" lastClr="FFFFFF"/>
      </a:lt1>
      <a:dk2>
        <a:srgbClr val="5B9BD5"/>
      </a:dk2>
      <a:lt2>
        <a:srgbClr val="E7E6E6"/>
      </a:lt2>
      <a:accent1>
        <a:srgbClr val="FFC412"/>
      </a:accent1>
      <a:accent2>
        <a:srgbClr val="0A193A"/>
      </a:accent2>
      <a:accent3>
        <a:srgbClr val="497EFF"/>
      </a:accent3>
      <a:accent4>
        <a:srgbClr val="E64FBA"/>
      </a:accent4>
      <a:accent5>
        <a:srgbClr val="FE8826"/>
      </a:accent5>
      <a:accent6>
        <a:srgbClr val="CB31A1"/>
      </a:accent6>
      <a:hlink>
        <a:srgbClr val="FFFFFF"/>
      </a:hlink>
      <a:folHlink>
        <a:srgbClr val="FFFF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4851</TotalTime>
  <Words>1268</Words>
  <Application>Microsoft Office PowerPoint</Application>
  <PresentationFormat>Widescreen</PresentationFormat>
  <Paragraphs>158</Paragraphs>
  <Slides>14</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Calibri</vt:lpstr>
      <vt:lpstr>Calibri Light</vt:lpstr>
      <vt:lpstr>Gill Sans</vt:lpstr>
      <vt:lpstr>Lato Black</vt:lpstr>
      <vt:lpstr>Lato Light</vt:lpstr>
      <vt:lpstr>Montserrat Black</vt:lpstr>
      <vt:lpstr>Montserrat Light</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369</cp:revision>
  <dcterms:created xsi:type="dcterms:W3CDTF">2020-03-21T22:03:23Z</dcterms:created>
  <dcterms:modified xsi:type="dcterms:W3CDTF">2025-06-06T22:14:03Z</dcterms:modified>
</cp:coreProperties>
</file>