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webextensions/webextension3.xml" ContentType="application/vnd.ms-office.webextension+xml"/>
  <Override PartName="/ppt/webextensions/webextension4.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3"/>
  </p:notesMasterIdLst>
  <p:handoutMasterIdLst>
    <p:handoutMasterId r:id="rId14"/>
  </p:handoutMasterIdLst>
  <p:sldIdLst>
    <p:sldId id="1795" r:id="rId2"/>
    <p:sldId id="1796" r:id="rId3"/>
    <p:sldId id="1797" r:id="rId4"/>
    <p:sldId id="1798" r:id="rId5"/>
    <p:sldId id="1799" r:id="rId6"/>
    <p:sldId id="1800" r:id="rId7"/>
    <p:sldId id="1801" r:id="rId8"/>
    <p:sldId id="1802" r:id="rId9"/>
    <p:sldId id="1803" r:id="rId10"/>
    <p:sldId id="1804" r:id="rId11"/>
    <p:sldId id="1780" r:id="rId12"/>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DC525CA-D97E-0946-A855-E8A126F6BC44}">
          <p14:sldIdLst>
            <p14:sldId id="1795"/>
            <p14:sldId id="1796"/>
            <p14:sldId id="1797"/>
            <p14:sldId id="1798"/>
            <p14:sldId id="1799"/>
            <p14:sldId id="1800"/>
            <p14:sldId id="1801"/>
            <p14:sldId id="1802"/>
            <p14:sldId id="1803"/>
            <p14:sldId id="1804"/>
            <p14:sldId id="1780"/>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9BD5"/>
    <a:srgbClr val="0E1330"/>
    <a:srgbClr val="141B43"/>
    <a:srgbClr val="2B1227"/>
    <a:srgbClr val="974184"/>
    <a:srgbClr val="2F142A"/>
    <a:srgbClr val="0E253C"/>
    <a:srgbClr val="0C2035"/>
    <a:srgbClr val="F0C87A"/>
    <a:srgbClr val="E6A42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588" autoAdjust="0"/>
    <p:restoredTop sz="94514"/>
  </p:normalViewPr>
  <p:slideViewPr>
    <p:cSldViewPr snapToGrid="0">
      <p:cViewPr varScale="1">
        <p:scale>
          <a:sx n="105" d="100"/>
          <a:sy n="105" d="100"/>
        </p:scale>
        <p:origin x="1314" y="150"/>
      </p:cViewPr>
      <p:guideLst/>
    </p:cSldViewPr>
  </p:slideViewPr>
  <p:notesTextViewPr>
    <p:cViewPr>
      <p:scale>
        <a:sx n="3" d="2"/>
        <a:sy n="3" d="2"/>
      </p:scale>
      <p:origin x="0" y="0"/>
    </p:cViewPr>
  </p:notesTextViewPr>
  <p:notesViewPr>
    <p:cSldViewPr snapToGrid="0">
      <p:cViewPr varScale="1">
        <p:scale>
          <a:sx n="122" d="100"/>
          <a:sy n="122" d="100"/>
        </p:scale>
        <p:origin x="5072"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27/04/2025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27/04/2025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19831202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3098516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Diseño personalizado">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FDA26E37-2202-4C85-B001-A23D9577C88F}"/>
              </a:ext>
            </a:extLst>
          </p:cNvPr>
          <p:cNvSpPr>
            <a:spLocks noGrp="1"/>
          </p:cNvSpPr>
          <p:nvPr>
            <p:ph type="pic" sz="quarter" idx="10"/>
          </p:nvPr>
        </p:nvSpPr>
        <p:spPr>
          <a:xfrm>
            <a:off x="6096000" y="0"/>
            <a:ext cx="6096000" cy="6858000"/>
          </a:xfrm>
          <a:prstGeom prst="rect">
            <a:avLst/>
          </a:prstGeom>
        </p:spPr>
        <p:txBody>
          <a:bodyPr/>
          <a:lstStyle/>
          <a:p>
            <a:endParaRPr lang="en-US"/>
          </a:p>
        </p:txBody>
      </p:sp>
    </p:spTree>
    <p:extLst>
      <p:ext uri="{BB962C8B-B14F-4D97-AF65-F5344CB8AC3E}">
        <p14:creationId xmlns:p14="http://schemas.microsoft.com/office/powerpoint/2010/main" val="2396731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0B899192-C73F-C964-67D1-A9EC31493233}"/>
              </a:ext>
            </a:extLst>
          </p:cNvPr>
          <p:cNvSpPr>
            <a:spLocks noGrp="1"/>
          </p:cNvSpPr>
          <p:nvPr>
            <p:ph type="pic" sz="quarter" idx="10"/>
          </p:nvPr>
        </p:nvSpPr>
        <p:spPr>
          <a:xfrm>
            <a:off x="6400800" y="304800"/>
            <a:ext cx="4206240" cy="6096000"/>
          </a:xfrm>
          <a:prstGeom prst="roundRect">
            <a:avLst>
              <a:gd name="adj" fmla="val 41857"/>
            </a:avLst>
          </a:prstGeom>
        </p:spPr>
        <p:txBody>
          <a:bodyPr/>
          <a:lstStyle/>
          <a:p>
            <a:endParaRPr lang="en-US"/>
          </a:p>
        </p:txBody>
      </p:sp>
    </p:spTree>
    <p:extLst>
      <p:ext uri="{BB962C8B-B14F-4D97-AF65-F5344CB8AC3E}">
        <p14:creationId xmlns:p14="http://schemas.microsoft.com/office/powerpoint/2010/main" val="203940737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6EE4A100-72D1-601E-31B5-85731E43D62B}"/>
              </a:ext>
            </a:extLst>
          </p:cNvPr>
          <p:cNvSpPr>
            <a:spLocks noGrp="1"/>
          </p:cNvSpPr>
          <p:nvPr>
            <p:ph type="pic" sz="quarter" idx="10"/>
          </p:nvPr>
        </p:nvSpPr>
        <p:spPr>
          <a:xfrm>
            <a:off x="0" y="0"/>
            <a:ext cx="6096000" cy="6858000"/>
          </a:xfrm>
          <a:prstGeom prst="rect">
            <a:avLst/>
          </a:prstGeom>
        </p:spPr>
        <p:txBody>
          <a:bodyPr/>
          <a:lstStyle/>
          <a:p>
            <a:endParaRPr lang="en-US"/>
          </a:p>
        </p:txBody>
      </p:sp>
    </p:spTree>
    <p:extLst>
      <p:ext uri="{BB962C8B-B14F-4D97-AF65-F5344CB8AC3E}">
        <p14:creationId xmlns:p14="http://schemas.microsoft.com/office/powerpoint/2010/main" val="200102374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2420CFF4-B710-EFF0-E0EA-228FD8DBA673}"/>
              </a:ext>
            </a:extLst>
          </p:cNvPr>
          <p:cNvSpPr>
            <a:spLocks noGrp="1"/>
          </p:cNvSpPr>
          <p:nvPr>
            <p:ph type="pic" sz="quarter" idx="10"/>
          </p:nvPr>
        </p:nvSpPr>
        <p:spPr>
          <a:xfrm>
            <a:off x="1766743" y="1266825"/>
            <a:ext cx="2163763" cy="2162175"/>
          </a:xfrm>
          <a:prstGeom prst="rect">
            <a:avLst/>
          </a:prstGeom>
        </p:spPr>
        <p:txBody>
          <a:bodyPr/>
          <a:lstStyle/>
          <a:p>
            <a:endParaRPr lang="en-US" dirty="0"/>
          </a:p>
        </p:txBody>
      </p:sp>
      <p:sp>
        <p:nvSpPr>
          <p:cNvPr id="10" name="Picture Placeholder 8">
            <a:extLst>
              <a:ext uri="{FF2B5EF4-FFF2-40B4-BE49-F238E27FC236}">
                <a16:creationId xmlns:a16="http://schemas.microsoft.com/office/drawing/2014/main" id="{DFFEA2EB-1356-0778-E2C9-65B34EC31E6F}"/>
              </a:ext>
            </a:extLst>
          </p:cNvPr>
          <p:cNvSpPr>
            <a:spLocks noGrp="1"/>
          </p:cNvSpPr>
          <p:nvPr>
            <p:ph type="pic" sz="quarter" idx="11"/>
          </p:nvPr>
        </p:nvSpPr>
        <p:spPr>
          <a:xfrm>
            <a:off x="3930506" y="3429000"/>
            <a:ext cx="2163763" cy="2162175"/>
          </a:xfrm>
          <a:prstGeom prst="rect">
            <a:avLst/>
          </a:prstGeom>
        </p:spPr>
        <p:txBody>
          <a:bodyPr/>
          <a:lstStyle/>
          <a:p>
            <a:endParaRPr lang="en-US"/>
          </a:p>
        </p:txBody>
      </p:sp>
      <p:sp>
        <p:nvSpPr>
          <p:cNvPr id="13" name="Picture Placeholder 8">
            <a:extLst>
              <a:ext uri="{FF2B5EF4-FFF2-40B4-BE49-F238E27FC236}">
                <a16:creationId xmlns:a16="http://schemas.microsoft.com/office/drawing/2014/main" id="{C562ED28-0356-B401-F8C5-8D4CDE09E789}"/>
              </a:ext>
            </a:extLst>
          </p:cNvPr>
          <p:cNvSpPr>
            <a:spLocks noGrp="1"/>
          </p:cNvSpPr>
          <p:nvPr>
            <p:ph type="pic" sz="quarter" idx="12"/>
          </p:nvPr>
        </p:nvSpPr>
        <p:spPr>
          <a:xfrm>
            <a:off x="6114154" y="1266825"/>
            <a:ext cx="2163763" cy="2162175"/>
          </a:xfrm>
          <a:prstGeom prst="rect">
            <a:avLst/>
          </a:prstGeom>
        </p:spPr>
        <p:txBody>
          <a:bodyPr/>
          <a:lstStyle/>
          <a:p>
            <a:endParaRPr lang="en-US"/>
          </a:p>
        </p:txBody>
      </p:sp>
      <p:sp>
        <p:nvSpPr>
          <p:cNvPr id="14" name="Picture Placeholder 8">
            <a:extLst>
              <a:ext uri="{FF2B5EF4-FFF2-40B4-BE49-F238E27FC236}">
                <a16:creationId xmlns:a16="http://schemas.microsoft.com/office/drawing/2014/main" id="{76F4EC21-26F3-8928-95C0-5C5B81D7BFFA}"/>
              </a:ext>
            </a:extLst>
          </p:cNvPr>
          <p:cNvSpPr>
            <a:spLocks noGrp="1"/>
          </p:cNvSpPr>
          <p:nvPr>
            <p:ph type="pic" sz="quarter" idx="13"/>
          </p:nvPr>
        </p:nvSpPr>
        <p:spPr>
          <a:xfrm>
            <a:off x="8277917" y="3429000"/>
            <a:ext cx="2163763" cy="2162175"/>
          </a:xfrm>
          <a:prstGeom prst="rect">
            <a:avLst/>
          </a:prstGeom>
        </p:spPr>
        <p:txBody>
          <a:bodyPr/>
          <a:lstStyle/>
          <a:p>
            <a:endParaRPr lang="en-US"/>
          </a:p>
        </p:txBody>
      </p:sp>
    </p:spTree>
    <p:extLst>
      <p:ext uri="{BB962C8B-B14F-4D97-AF65-F5344CB8AC3E}">
        <p14:creationId xmlns:p14="http://schemas.microsoft.com/office/powerpoint/2010/main" val="106466523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3" name="Picture Placeholder 8">
            <a:extLst>
              <a:ext uri="{FF2B5EF4-FFF2-40B4-BE49-F238E27FC236}">
                <a16:creationId xmlns:a16="http://schemas.microsoft.com/office/drawing/2014/main" id="{06ABF858-D906-1DF0-0F1A-8A2F304911A8}"/>
              </a:ext>
            </a:extLst>
          </p:cNvPr>
          <p:cNvSpPr>
            <a:spLocks noGrp="1"/>
          </p:cNvSpPr>
          <p:nvPr>
            <p:ph type="pic" sz="quarter" idx="10"/>
          </p:nvPr>
        </p:nvSpPr>
        <p:spPr>
          <a:xfrm>
            <a:off x="1472829" y="809625"/>
            <a:ext cx="3850285" cy="2619375"/>
          </a:xfrm>
          <a:prstGeom prst="rect">
            <a:avLst/>
          </a:prstGeom>
        </p:spPr>
        <p:txBody>
          <a:bodyPr/>
          <a:lstStyle/>
          <a:p>
            <a:endParaRPr lang="en-US" dirty="0"/>
          </a:p>
        </p:txBody>
      </p:sp>
    </p:spTree>
    <p:extLst>
      <p:ext uri="{BB962C8B-B14F-4D97-AF65-F5344CB8AC3E}">
        <p14:creationId xmlns:p14="http://schemas.microsoft.com/office/powerpoint/2010/main" val="163190632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12B843E3-2388-1EA1-181B-2C8769E99C78}"/>
              </a:ext>
            </a:extLst>
          </p:cNvPr>
          <p:cNvSpPr>
            <a:spLocks noGrp="1"/>
          </p:cNvSpPr>
          <p:nvPr>
            <p:ph type="pic" sz="quarter" idx="10"/>
          </p:nvPr>
        </p:nvSpPr>
        <p:spPr>
          <a:xfrm>
            <a:off x="887413" y="554038"/>
            <a:ext cx="10528300" cy="5680075"/>
          </a:xfrm>
          <a:prstGeom prst="rect">
            <a:avLst/>
          </a:prstGeom>
        </p:spPr>
        <p:txBody>
          <a:bodyPr/>
          <a:lstStyle/>
          <a:p>
            <a:endParaRPr lang="en-US"/>
          </a:p>
        </p:txBody>
      </p:sp>
    </p:spTree>
    <p:extLst>
      <p:ext uri="{BB962C8B-B14F-4D97-AF65-F5344CB8AC3E}">
        <p14:creationId xmlns:p14="http://schemas.microsoft.com/office/powerpoint/2010/main" val="368378707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CF84A40A-6780-2612-38F0-D8FF4899B359}"/>
              </a:ext>
            </a:extLst>
          </p:cNvPr>
          <p:cNvSpPr>
            <a:spLocks noGrp="1"/>
          </p:cNvSpPr>
          <p:nvPr>
            <p:ph type="pic" sz="quarter" idx="10"/>
          </p:nvPr>
        </p:nvSpPr>
        <p:spPr>
          <a:xfrm>
            <a:off x="1219200" y="1773382"/>
            <a:ext cx="2854181" cy="2854181"/>
          </a:xfrm>
          <a:prstGeom prst="ellipse">
            <a:avLst/>
          </a:prstGeom>
        </p:spPr>
        <p:txBody>
          <a:bodyPr/>
          <a:lstStyle/>
          <a:p>
            <a:endParaRPr lang="en-US"/>
          </a:p>
        </p:txBody>
      </p:sp>
      <p:sp>
        <p:nvSpPr>
          <p:cNvPr id="5" name="Picture Placeholder 3">
            <a:extLst>
              <a:ext uri="{FF2B5EF4-FFF2-40B4-BE49-F238E27FC236}">
                <a16:creationId xmlns:a16="http://schemas.microsoft.com/office/drawing/2014/main" id="{B7CCB2F9-BD06-9411-971C-766F537736F9}"/>
              </a:ext>
            </a:extLst>
          </p:cNvPr>
          <p:cNvSpPr>
            <a:spLocks noGrp="1"/>
          </p:cNvSpPr>
          <p:nvPr>
            <p:ph type="pic" sz="quarter" idx="11"/>
          </p:nvPr>
        </p:nvSpPr>
        <p:spPr>
          <a:xfrm>
            <a:off x="4668909" y="1773382"/>
            <a:ext cx="2854181" cy="2854181"/>
          </a:xfrm>
          <a:prstGeom prst="ellipse">
            <a:avLst/>
          </a:prstGeom>
        </p:spPr>
        <p:txBody>
          <a:bodyPr/>
          <a:lstStyle/>
          <a:p>
            <a:endParaRPr lang="en-US"/>
          </a:p>
        </p:txBody>
      </p:sp>
      <p:sp>
        <p:nvSpPr>
          <p:cNvPr id="6" name="Picture Placeholder 3">
            <a:extLst>
              <a:ext uri="{FF2B5EF4-FFF2-40B4-BE49-F238E27FC236}">
                <a16:creationId xmlns:a16="http://schemas.microsoft.com/office/drawing/2014/main" id="{DF697BD6-5A5F-8186-10E0-F12C2433FD4C}"/>
              </a:ext>
            </a:extLst>
          </p:cNvPr>
          <p:cNvSpPr>
            <a:spLocks noGrp="1"/>
          </p:cNvSpPr>
          <p:nvPr>
            <p:ph type="pic" sz="quarter" idx="12"/>
          </p:nvPr>
        </p:nvSpPr>
        <p:spPr>
          <a:xfrm>
            <a:off x="8160254" y="1773382"/>
            <a:ext cx="2854181" cy="2854181"/>
          </a:xfrm>
          <a:prstGeom prst="ellipse">
            <a:avLst/>
          </a:prstGeom>
        </p:spPr>
        <p:txBody>
          <a:bodyPr/>
          <a:lstStyle/>
          <a:p>
            <a:endParaRPr lang="en-US"/>
          </a:p>
        </p:txBody>
      </p:sp>
    </p:spTree>
    <p:extLst>
      <p:ext uri="{BB962C8B-B14F-4D97-AF65-F5344CB8AC3E}">
        <p14:creationId xmlns:p14="http://schemas.microsoft.com/office/powerpoint/2010/main" val="297563925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63827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shopping.ppthemes.com/"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hyperlink" Target="http://ppthemes.com/" TargetMode="Externa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hyperlink" Target="https://slidesgratis.com/"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17EEEA6-41DF-4DA7-9145-B9D6D18D11EF}"/>
              </a:ext>
            </a:extLst>
          </p:cNvPr>
          <p:cNvSpPr/>
          <p:nvPr/>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98554778-3CBD-4CEA-8118-6E137767477E}"/>
              </a:ext>
            </a:extLst>
          </p:cNvPr>
          <p:cNvSpPr txBox="1"/>
          <p:nvPr/>
        </p:nvSpPr>
        <p:spPr>
          <a:xfrm>
            <a:off x="1753900" y="-905770"/>
            <a:ext cx="3281732" cy="646331"/>
          </a:xfrm>
          <a:prstGeom prst="rect">
            <a:avLst/>
          </a:prstGeom>
          <a:noFill/>
        </p:spPr>
        <p:txBody>
          <a:bodyPr wrap="none" rtlCol="0">
            <a:spAutoFit/>
          </a:bodyPr>
          <a:lstStyle/>
          <a:p>
            <a:r>
              <a:rPr lang="en-US" dirty="0">
                <a:solidFill>
                  <a:schemeClr val="bg1"/>
                </a:solidFill>
                <a:hlinkClick r:id="rId12">
                  <a:extLst>
                    <a:ext uri="{A12FA001-AC4F-418D-AE19-62706E023703}">
                      <ahyp:hlinkClr xmlns:ahyp="http://schemas.microsoft.com/office/drawing/2018/hyperlinkcolor" val="tx"/>
                    </a:ext>
                  </a:extLst>
                </a:hlinkClick>
              </a:rPr>
              <a:t>http://ppthemes.com/</a:t>
            </a:r>
            <a:endParaRPr lang="en-US" dirty="0">
              <a:solidFill>
                <a:schemeClr val="bg1"/>
              </a:solidFill>
            </a:endParaRPr>
          </a:p>
          <a:p>
            <a:r>
              <a:rPr lang="en-US" dirty="0">
                <a:solidFill>
                  <a:schemeClr val="bg1"/>
                </a:solidFill>
                <a:hlinkClick r:id="rId13">
                  <a:extLst>
                    <a:ext uri="{A12FA001-AC4F-418D-AE19-62706E023703}">
                      <ahyp:hlinkClr xmlns:ahyp="http://schemas.microsoft.com/office/drawing/2018/hyperlinkcolor" val="tx"/>
                    </a:ext>
                  </a:extLst>
                </a:hlinkClick>
              </a:rPr>
              <a:t>http://shopping.ppthemes.com/</a:t>
            </a:r>
            <a:r>
              <a:rPr lang="en-US" dirty="0">
                <a:solidFill>
                  <a:schemeClr val="bg1"/>
                </a:solidFill>
              </a:rPr>
              <a:t> </a:t>
            </a:r>
          </a:p>
        </p:txBody>
      </p:sp>
      <p:pic>
        <p:nvPicPr>
          <p:cNvPr id="8" name="Imagen 7">
            <a:extLst>
              <a:ext uri="{FF2B5EF4-FFF2-40B4-BE49-F238E27FC236}">
                <a16:creationId xmlns:a16="http://schemas.microsoft.com/office/drawing/2014/main" id="{6FF01F04-39F1-462C-B506-5DE4232D30A6}"/>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900B17B7-C9A3-41CE-939E-E45D1955FCD3}"/>
              </a:ext>
            </a:extLst>
          </p:cNvPr>
          <p:cNvSpPr txBox="1"/>
          <p:nvPr/>
        </p:nvSpPr>
        <p:spPr>
          <a:xfrm>
            <a:off x="8659820" y="-645106"/>
            <a:ext cx="2659702" cy="369332"/>
          </a:xfrm>
          <a:prstGeom prst="rect">
            <a:avLst/>
          </a:prstGeom>
          <a:noFill/>
        </p:spPr>
        <p:txBody>
          <a:bodyPr wrap="none" rtlCol="0">
            <a:spAutoFit/>
          </a:bodyPr>
          <a:lstStyle/>
          <a:p>
            <a:r>
              <a:rPr lang="en-US" dirty="0">
                <a:solidFill>
                  <a:schemeClr val="bg1"/>
                </a:solidFill>
                <a:hlinkClick r:id="rId15">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4" name="Imagen 13">
            <a:extLst>
              <a:ext uri="{FF2B5EF4-FFF2-40B4-BE49-F238E27FC236}">
                <a16:creationId xmlns:a16="http://schemas.microsoft.com/office/drawing/2014/main" id="{37C819BA-7AFD-4214-A544-2BC37CACF3A1}"/>
              </a:ext>
            </a:extLst>
          </p:cNvPr>
          <p:cNvPicPr>
            <a:picLocks noChangeAspect="1"/>
          </p:cNvPicPr>
          <p:nvPr/>
        </p:nvPicPr>
        <p:blipFill rotWithShape="1">
          <a:blip r:embed="rId16" cstate="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
        <p:nvSpPr>
          <p:cNvPr id="10" name="Rectángulo 9">
            <a:extLst>
              <a:ext uri="{FF2B5EF4-FFF2-40B4-BE49-F238E27FC236}">
                <a16:creationId xmlns:a16="http://schemas.microsoft.com/office/drawing/2014/main" id="{517EEEA6-41DF-4DA7-9145-B9D6D18D11EF}"/>
              </a:ext>
            </a:extLst>
          </p:cNvPr>
          <p:cNvSpPr/>
          <p:nvPr userDrawn="1"/>
        </p:nvSpPr>
        <p:spPr>
          <a:xfrm>
            <a:off x="159026" y="-1178145"/>
            <a:ext cx="12032974"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uadroTexto 14">
            <a:extLst>
              <a:ext uri="{FF2B5EF4-FFF2-40B4-BE49-F238E27FC236}">
                <a16:creationId xmlns:a16="http://schemas.microsoft.com/office/drawing/2014/main" id="{98554778-3CBD-4CEA-8118-6E137767477E}"/>
              </a:ext>
            </a:extLst>
          </p:cNvPr>
          <p:cNvSpPr txBox="1"/>
          <p:nvPr userDrawn="1"/>
        </p:nvSpPr>
        <p:spPr>
          <a:xfrm>
            <a:off x="1753900" y="-801102"/>
            <a:ext cx="3046027" cy="830997"/>
          </a:xfrm>
          <a:prstGeom prst="rect">
            <a:avLst/>
          </a:prstGeom>
          <a:noFill/>
        </p:spPr>
        <p:txBody>
          <a:bodyPr wrap="none" rtlCol="0">
            <a:spAutoFit/>
          </a:bodyPr>
          <a:lstStyle/>
          <a:p>
            <a:r>
              <a:rPr lang="en-US" sz="2400" dirty="0">
                <a:solidFill>
                  <a:schemeClr val="bg1"/>
                </a:solidFill>
                <a:hlinkClick r:id="rId12">
                  <a:extLst>
                    <a:ext uri="{A12FA001-AC4F-418D-AE19-62706E023703}">
                      <ahyp:hlinkClr xmlns:ahyp="http://schemas.microsoft.com/office/drawing/2018/hyperlinkcolor" val="tx"/>
                    </a:ext>
                  </a:extLst>
                </a:hlinkClick>
              </a:rPr>
              <a:t>http://ppthemes.com/</a:t>
            </a:r>
            <a:endParaRPr lang="en-US" sz="2400" dirty="0">
              <a:solidFill>
                <a:schemeClr val="bg1"/>
              </a:solidFill>
            </a:endParaRPr>
          </a:p>
          <a:p>
            <a:endParaRPr lang="en-US" sz="2400" dirty="0">
              <a:solidFill>
                <a:schemeClr val="bg1"/>
              </a:solidFill>
            </a:endParaRPr>
          </a:p>
        </p:txBody>
      </p:sp>
      <p:pic>
        <p:nvPicPr>
          <p:cNvPr id="16" name="Imagen 15">
            <a:extLst>
              <a:ext uri="{FF2B5EF4-FFF2-40B4-BE49-F238E27FC236}">
                <a16:creationId xmlns:a16="http://schemas.microsoft.com/office/drawing/2014/main" id="{6FF01F04-39F1-462C-B506-5DE4232D30A6}"/>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17" name="CuadroTexto 16">
            <a:extLst>
              <a:ext uri="{FF2B5EF4-FFF2-40B4-BE49-F238E27FC236}">
                <a16:creationId xmlns:a16="http://schemas.microsoft.com/office/drawing/2014/main" id="{900B17B7-C9A3-41CE-939E-E45D1955FCD3}"/>
              </a:ext>
            </a:extLst>
          </p:cNvPr>
          <p:cNvSpPr txBox="1"/>
          <p:nvPr userDrawn="1"/>
        </p:nvSpPr>
        <p:spPr>
          <a:xfrm>
            <a:off x="8611845" y="-771308"/>
            <a:ext cx="3421129" cy="461665"/>
          </a:xfrm>
          <a:prstGeom prst="rect">
            <a:avLst/>
          </a:prstGeom>
          <a:noFill/>
        </p:spPr>
        <p:txBody>
          <a:bodyPr wrap="none" rtlCol="0">
            <a:spAutoFit/>
          </a:bodyPr>
          <a:lstStyle/>
          <a:p>
            <a:r>
              <a:rPr lang="en-US" sz="2400" dirty="0">
                <a:solidFill>
                  <a:schemeClr val="bg1"/>
                </a:solidFill>
                <a:hlinkClick r:id="rId15">
                  <a:extLst>
                    <a:ext uri="{A12FA001-AC4F-418D-AE19-62706E023703}">
                      <ahyp:hlinkClr xmlns:ahyp="http://schemas.microsoft.com/office/drawing/2018/hyperlinkcolor" val="tx"/>
                    </a:ext>
                  </a:extLst>
                </a:hlinkClick>
              </a:rPr>
              <a:t>https://slidesgratis.com/</a:t>
            </a:r>
            <a:r>
              <a:rPr lang="en-US" sz="2400" dirty="0">
                <a:solidFill>
                  <a:schemeClr val="bg1"/>
                </a:solidFill>
              </a:rPr>
              <a:t> </a:t>
            </a:r>
          </a:p>
        </p:txBody>
      </p:sp>
      <p:pic>
        <p:nvPicPr>
          <p:cNvPr id="18" name="Imagen 17">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16" cstate="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984319872"/>
      </p:ext>
    </p:extLst>
  </p:cSld>
  <p:clrMap bg1="lt1" tx1="dk1" bg2="lt2" tx2="dk2" accent1="accent1" accent2="accent2" accent3="accent3" accent4="accent4" accent5="accent5" accent6="accent6" hlink="hlink" folHlink="folHlink"/>
  <p:sldLayoutIdLst>
    <p:sldLayoutId id="2147483771" r:id="rId1"/>
    <p:sldLayoutId id="2147483783"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Lst>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Montserrat" TargetMode="External"/><Relationship Id="rId2" Type="http://schemas.openxmlformats.org/officeDocument/2006/relationships/hyperlink" Target="https://fonts.google.com/specimen/Lato" TargetMode="External"/><Relationship Id="rId1" Type="http://schemas.openxmlformats.org/officeDocument/2006/relationships/slideLayout" Target="../slideLayouts/slideLayout9.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0.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1588" y="-1"/>
            <a:ext cx="12188825" cy="6858000"/>
          </a:xfrm>
          <a:prstGeom prst="rect">
            <a:avLst/>
          </a:prstGeom>
          <a:solidFill>
            <a:schemeClr val="accent4">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49333" y="1921125"/>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49333" y="2791835"/>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49333" y="3809951"/>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49333" y="4826480"/>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6589" y="2012997"/>
            <a:ext cx="7321229" cy="563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t>
            </a:r>
            <a:r>
              <a:rPr lang="en-US" altLang="ja-JP" sz="1400" b="1" dirty="0">
                <a:solidFill>
                  <a:schemeClr val="bg1"/>
                </a:solidFill>
                <a:latin typeface="+mn-lt"/>
                <a:cs typeface="Calibri" panose="020F0502020204030204" pitchFamily="34" charset="0"/>
                <a:hlinkClick r:id="rId2"/>
              </a:rPr>
              <a:t>Lato</a:t>
            </a:r>
            <a:r>
              <a:rPr lang="en-US" altLang="ja-JP" sz="1400" b="1" dirty="0">
                <a:solidFill>
                  <a:schemeClr val="bg1"/>
                </a:solidFill>
                <a:latin typeface="+mn-lt"/>
                <a:cs typeface="Calibri" panose="020F0502020204030204" pitchFamily="34" charset="0"/>
              </a:rPr>
              <a:t> &amp; </a:t>
            </a:r>
            <a:r>
              <a:rPr lang="en-US" altLang="ja-JP" sz="1400" b="1" dirty="0">
                <a:solidFill>
                  <a:schemeClr val="bg1"/>
                </a:solidFill>
                <a:latin typeface="+mn-lt"/>
                <a:cs typeface="Calibri" panose="020F0502020204030204" pitchFamily="34" charset="0"/>
                <a:hlinkClick r:id="rId3"/>
              </a:rPr>
              <a:t>Monserrat</a:t>
            </a:r>
            <a:r>
              <a:rPr lang="en-US" altLang="ja-JP" sz="1400" b="1" dirty="0">
                <a:solidFill>
                  <a:schemeClr val="bg1"/>
                </a:solidFill>
                <a:latin typeface="+mn-lt"/>
                <a:cs typeface="Calibri" panose="020F0502020204030204" pitchFamily="34" charset="0"/>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6589" y="4908084"/>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7277" y="505959"/>
            <a:ext cx="3151825" cy="600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9"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7425" y="1100323"/>
            <a:ext cx="1139528" cy="36504"/>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6589" y="3925740"/>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7277" y="1082954"/>
            <a:ext cx="6094413" cy="646203"/>
          </a:xfrm>
          <a:prstGeom prst="rect">
            <a:avLst/>
          </a:prstGeom>
        </p:spPr>
        <p:txBody>
          <a:bodyPr>
            <a:spAutoFit/>
          </a:bodyPr>
          <a:lstStyle/>
          <a:p>
            <a:r>
              <a:rPr lang="en-US" sz="3599" b="1" dirty="0">
                <a:solidFill>
                  <a:schemeClr val="accent3"/>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2926589" y="2941899"/>
            <a:ext cx="7227593"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a:extLst>
              <a:ext uri="{FF2B5EF4-FFF2-40B4-BE49-F238E27FC236}">
                <a16:creationId xmlns:a16="http://schemas.microsoft.com/office/drawing/2014/main" id="{52706C0B-7D03-EDD3-73B0-BB9CF28241ED}"/>
              </a:ext>
            </a:extLst>
          </p:cNvPr>
          <p:cNvSpPr/>
          <p:nvPr/>
        </p:nvSpPr>
        <p:spPr>
          <a:xfrm>
            <a:off x="7071" y="0"/>
            <a:ext cx="12191999" cy="6858000"/>
          </a:xfrm>
          <a:prstGeom prst="roundRect">
            <a:avLst>
              <a:gd name="adj" fmla="val 0"/>
            </a:avLst>
          </a:prstGeom>
          <a:solidFill>
            <a:schemeClr val="accent6">
              <a:lumMod val="5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le 3">
            <a:extLst>
              <a:ext uri="{FF2B5EF4-FFF2-40B4-BE49-F238E27FC236}">
                <a16:creationId xmlns:a16="http://schemas.microsoft.com/office/drawing/2014/main" id="{24D985D1-AF46-D546-C54A-38557BF38144}"/>
              </a:ext>
            </a:extLst>
          </p:cNvPr>
          <p:cNvSpPr/>
          <p:nvPr/>
        </p:nvSpPr>
        <p:spPr>
          <a:xfrm>
            <a:off x="7071" y="2403763"/>
            <a:ext cx="12192000" cy="2050473"/>
          </a:xfrm>
          <a:prstGeom prst="roundRect">
            <a:avLst>
              <a:gd name="adj" fmla="val 1388"/>
            </a:avLst>
          </a:prstGeom>
          <a:gradFill>
            <a:gsLst>
              <a:gs pos="0">
                <a:schemeClr val="accent1"/>
              </a:gs>
              <a:gs pos="26000">
                <a:schemeClr val="accent2"/>
              </a:gs>
              <a:gs pos="96000">
                <a:schemeClr val="accent5"/>
              </a:gs>
              <a:gs pos="72000">
                <a:schemeClr val="accent4"/>
              </a:gs>
              <a:gs pos="50000">
                <a:schemeClr val="accent3"/>
              </a:gs>
            </a:gsLst>
            <a:lin ang="2700000" scaled="1"/>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8CA0F559-E893-E845-AC2F-672F2F521D17}"/>
              </a:ext>
            </a:extLst>
          </p:cNvPr>
          <p:cNvSpPr txBox="1"/>
          <p:nvPr/>
        </p:nvSpPr>
        <p:spPr>
          <a:xfrm>
            <a:off x="1107925" y="2875001"/>
            <a:ext cx="4543727" cy="1107996"/>
          </a:xfrm>
          <a:prstGeom prst="rect">
            <a:avLst/>
          </a:prstGeom>
          <a:noFill/>
        </p:spPr>
        <p:txBody>
          <a:bodyPr wrap="square" rtlCol="0">
            <a:spAutoFit/>
          </a:bodyPr>
          <a:lstStyle/>
          <a:p>
            <a:r>
              <a:rPr lang="en-US" sz="6600" b="1" dirty="0">
                <a:solidFill>
                  <a:schemeClr val="bg1"/>
                </a:solidFill>
                <a:latin typeface="Lato Black" panose="020F0502020204030203" pitchFamily="34" charset="77"/>
              </a:rPr>
              <a:t>THANKS</a:t>
            </a:r>
          </a:p>
        </p:txBody>
      </p:sp>
      <p:sp>
        <p:nvSpPr>
          <p:cNvPr id="7" name="Rounded Rectangle 6">
            <a:extLst>
              <a:ext uri="{FF2B5EF4-FFF2-40B4-BE49-F238E27FC236}">
                <a16:creationId xmlns:a16="http://schemas.microsoft.com/office/drawing/2014/main" id="{E8C9CBD5-96FF-C37D-E1D0-F870FAEA945F}"/>
              </a:ext>
            </a:extLst>
          </p:cNvPr>
          <p:cNvSpPr/>
          <p:nvPr/>
        </p:nvSpPr>
        <p:spPr>
          <a:xfrm>
            <a:off x="9392999" y="-521190"/>
            <a:ext cx="1080317" cy="2162175"/>
          </a:xfrm>
          <a:prstGeom prst="roundRect">
            <a:avLst>
              <a:gd name="adj" fmla="val 39984"/>
            </a:avLst>
          </a:prstGeom>
          <a:noFill/>
          <a:ln w="1905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a:extLst>
              <a:ext uri="{FF2B5EF4-FFF2-40B4-BE49-F238E27FC236}">
                <a16:creationId xmlns:a16="http://schemas.microsoft.com/office/drawing/2014/main" id="{D97A40D7-026E-C34B-EC0D-1B79BEF00F8F}"/>
              </a:ext>
            </a:extLst>
          </p:cNvPr>
          <p:cNvSpPr/>
          <p:nvPr/>
        </p:nvSpPr>
        <p:spPr>
          <a:xfrm>
            <a:off x="2299472" y="5491683"/>
            <a:ext cx="1080317" cy="2162175"/>
          </a:xfrm>
          <a:prstGeom prst="roundRect">
            <a:avLst>
              <a:gd name="adj" fmla="val 39984"/>
            </a:avLst>
          </a:prstGeom>
          <a:noFill/>
          <a:ln w="1905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a:extLst>
              <a:ext uri="{FF2B5EF4-FFF2-40B4-BE49-F238E27FC236}">
                <a16:creationId xmlns:a16="http://schemas.microsoft.com/office/drawing/2014/main" id="{4219E355-8E6E-B46C-8CBB-24826DC2E290}"/>
              </a:ext>
            </a:extLst>
          </p:cNvPr>
          <p:cNvSpPr/>
          <p:nvPr/>
        </p:nvSpPr>
        <p:spPr>
          <a:xfrm>
            <a:off x="7065436" y="5657938"/>
            <a:ext cx="1080317" cy="2162175"/>
          </a:xfrm>
          <a:prstGeom prst="roundRect">
            <a:avLst>
              <a:gd name="adj" fmla="val 39984"/>
            </a:avLst>
          </a:prstGeom>
          <a:noFill/>
          <a:ln w="1905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a:extLst>
              <a:ext uri="{FF2B5EF4-FFF2-40B4-BE49-F238E27FC236}">
                <a16:creationId xmlns:a16="http://schemas.microsoft.com/office/drawing/2014/main" id="{8635C731-2A9F-9E95-A0F9-BB890EB619B2}"/>
              </a:ext>
            </a:extLst>
          </p:cNvPr>
          <p:cNvSpPr/>
          <p:nvPr/>
        </p:nvSpPr>
        <p:spPr>
          <a:xfrm>
            <a:off x="4820999" y="-1269335"/>
            <a:ext cx="1080317" cy="2162175"/>
          </a:xfrm>
          <a:prstGeom prst="roundRect">
            <a:avLst>
              <a:gd name="adj" fmla="val 39984"/>
            </a:avLst>
          </a:prstGeom>
          <a:noFill/>
          <a:ln w="1905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BC9CCCF9-D2FE-77E7-2831-4F33011A55EE}"/>
              </a:ext>
            </a:extLst>
          </p:cNvPr>
          <p:cNvCxnSpPr/>
          <p:nvPr/>
        </p:nvCxnSpPr>
        <p:spPr>
          <a:xfrm>
            <a:off x="6328611" y="2502568"/>
            <a:ext cx="0" cy="1756611"/>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795282C9-AED9-9ED1-2347-C79601B14EDD}"/>
              </a:ext>
            </a:extLst>
          </p:cNvPr>
          <p:cNvSpPr txBox="1">
            <a:spLocks noChangeArrowheads="1"/>
          </p:cNvSpPr>
          <p:nvPr/>
        </p:nvSpPr>
        <p:spPr bwMode="auto">
          <a:xfrm>
            <a:off x="6890084" y="2690345"/>
            <a:ext cx="4043644" cy="1477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800" b="1" dirty="0">
                <a:solidFill>
                  <a:schemeClr val="accent6">
                    <a:lumMod val="50000"/>
                  </a:schemeClr>
                </a:solidFill>
                <a:latin typeface="Arial" panose="020B0604020202020204" pitchFamily="34" charset="0"/>
                <a:cs typeface="Arial" panose="020B0604020202020204" pitchFamily="34" charset="0"/>
              </a:rPr>
              <a:t>Lorem ipsum </a:t>
            </a:r>
            <a:r>
              <a:rPr lang="es-CO" sz="1800" dirty="0">
                <a:solidFill>
                  <a:schemeClr val="accent6">
                    <a:lumMod val="50000"/>
                  </a:schemeClr>
                </a:solidFill>
                <a:latin typeface="Arial" panose="020B0604020202020204" pitchFamily="34" charset="0"/>
                <a:cs typeface="Arial" panose="020B0604020202020204" pitchFamily="34" charset="0"/>
              </a:rPr>
              <a:t>dolor sit amet, consectetur adipiscing elit.  Fusce convallis magna non. dolor sit amet, consectetur adipiscing elit. Fusce convallis magna non</a:t>
            </a:r>
          </a:p>
        </p:txBody>
      </p:sp>
    </p:spTree>
    <p:extLst>
      <p:ext uri="{BB962C8B-B14F-4D97-AF65-F5344CB8AC3E}">
        <p14:creationId xmlns:p14="http://schemas.microsoft.com/office/powerpoint/2010/main" val="321370972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ppt_w</p:attrName>
                                        </p:attrNameLst>
                                      </p:cBhvr>
                                      <p:tavLst>
                                        <p:tav tm="0">
                                          <p:val>
                                            <p:fltVal val="0"/>
                                          </p:val>
                                        </p:tav>
                                        <p:tav tm="100000">
                                          <p:val>
                                            <p:strVal val="#ppt_w"/>
                                          </p:val>
                                        </p:tav>
                                      </p:tavLst>
                                    </p:anim>
                                    <p:anim calcmode="lin" valueType="num">
                                      <p:cBhvr>
                                        <p:cTn id="8" dur="500" fill="hold"/>
                                        <p:tgtEl>
                                          <p:spTgt spid="12"/>
                                        </p:tgtEl>
                                        <p:attrNameLst>
                                          <p:attrName>ppt_h</p:attrName>
                                        </p:attrNameLst>
                                      </p:cBhvr>
                                      <p:tavLst>
                                        <p:tav tm="0">
                                          <p:val>
                                            <p:fltVal val="0"/>
                                          </p:val>
                                        </p:tav>
                                        <p:tav tm="100000">
                                          <p:val>
                                            <p:strVal val="#ppt_h"/>
                                          </p:val>
                                        </p:tav>
                                      </p:tavLst>
                                    </p:anim>
                                    <p:animEffect transition="in" filter="fade">
                                      <p:cBhvr>
                                        <p:cTn id="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1588" y="-1"/>
            <a:ext cx="12188825" cy="6858000"/>
          </a:xfrm>
          <a:prstGeom prst="rect">
            <a:avLst/>
          </a:prstGeom>
          <a:solidFill>
            <a:schemeClr val="tx2">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6382" y="2936788"/>
            <a:ext cx="7961648" cy="2092881"/>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dirty="0">
                <a:solidFill>
                  <a:schemeClr val="bg1"/>
                </a:solidFill>
                <a:latin typeface="Lato Light" panose="020F0302020204030203" pitchFamily="34" charset="0"/>
                <a:cs typeface="Arial" panose="020B0604020202020204" pitchFamily="34" charset="0"/>
              </a:rPr>
              <a:t> </a:t>
            </a:r>
          </a:p>
          <a:p>
            <a:pPr algn="ctr"/>
            <a:endParaRPr lang="es-CO" altLang="ja-JP" sz="900" dirty="0">
              <a:solidFill>
                <a:schemeClr val="bg1"/>
              </a:solidFill>
              <a:latin typeface="Lato Light" panose="020F0302020204030203" pitchFamily="34" charset="0"/>
              <a:cs typeface="Arial" panose="020B0604020202020204" pitchFamily="34" charset="0"/>
            </a:endParaRPr>
          </a:p>
          <a:p>
            <a:pPr algn="ctr"/>
            <a:endParaRPr lang="es-CO" altLang="ja-JP" sz="90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7750" y="6057104"/>
            <a:ext cx="6877050" cy="369332"/>
          </a:xfrm>
          <a:prstGeom prst="rect">
            <a:avLst/>
          </a:prstGeom>
          <a:noFill/>
        </p:spPr>
        <p:txBody>
          <a:bodyPr wrap="square" rtlCol="0">
            <a:spAutoFit/>
          </a:bodyPr>
          <a:lstStyle/>
          <a:p>
            <a:pPr algn="ctr"/>
            <a:r>
              <a:rPr lang="en-US" altLang="ja-JP" dirty="0">
                <a:solidFill>
                  <a:schemeClr val="accent4"/>
                </a:solidFill>
                <a:latin typeface="Lato Light" panose="020F0302020204030203" pitchFamily="34" charset="0"/>
                <a:cs typeface="Arial" panose="020B0604020202020204" pitchFamily="34" charset="0"/>
              </a:rPr>
              <a:t>Images used in this template are courtesy of </a:t>
            </a:r>
            <a:r>
              <a:rPr lang="en-US" altLang="ja-JP" dirty="0" err="1">
                <a:solidFill>
                  <a:schemeClr val="accent4"/>
                </a:solidFill>
                <a:latin typeface="Lato Light" panose="020F0302020204030203" pitchFamily="34" charset="0"/>
                <a:cs typeface="Arial" panose="020B0604020202020204" pitchFamily="34" charset="0"/>
              </a:rPr>
              <a:t>Freepik</a:t>
            </a:r>
            <a:r>
              <a:rPr lang="en-US" altLang="ja-JP" dirty="0">
                <a:solidFill>
                  <a:schemeClr val="accent4"/>
                </a:solidFill>
                <a:latin typeface="Lato Light" panose="020F0302020204030203" pitchFamily="34" charset="0"/>
                <a:cs typeface="Arial" panose="020B0604020202020204" pitchFamily="34" charset="0"/>
              </a:rPr>
              <a:t> and </a:t>
            </a:r>
            <a:r>
              <a:rPr lang="en-US" altLang="ja-JP" dirty="0" err="1">
                <a:solidFill>
                  <a:schemeClr val="accent4"/>
                </a:solidFill>
                <a:latin typeface="Lato Light" panose="020F0302020204030203" pitchFamily="34" charset="0"/>
                <a:cs typeface="Arial" panose="020B0604020202020204" pitchFamily="34" charset="0"/>
              </a:rPr>
              <a:t>Pixabay</a:t>
            </a:r>
            <a:r>
              <a:rPr lang="en-US" altLang="ja-JP" dirty="0">
                <a:solidFill>
                  <a:schemeClr val="accent4"/>
                </a:solidFill>
                <a:latin typeface="Lato Light" panose="020F0302020204030203" pitchFamily="34" charset="0"/>
                <a:cs typeface="Arial" panose="020B0604020202020204" pitchFamily="34" charset="0"/>
              </a:rPr>
              <a:t>.</a:t>
            </a:r>
            <a:endParaRPr lang="es-CO" sz="900" dirty="0">
              <a:solidFill>
                <a:schemeClr val="accent4"/>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2021" y="4941628"/>
            <a:ext cx="808258" cy="637747"/>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19981" y="4941628"/>
            <a:ext cx="808258" cy="637747"/>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5963" y="5039364"/>
            <a:ext cx="210591" cy="387430"/>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017" y="4941628"/>
            <a:ext cx="808258" cy="637747"/>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103" y="5018937"/>
            <a:ext cx="351892" cy="406719"/>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236" y="4941628"/>
            <a:ext cx="808258" cy="637747"/>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8024" y="5039364"/>
            <a:ext cx="348206" cy="34820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7109">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6281" y="5091103"/>
            <a:ext cx="418884" cy="296467"/>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3544" y="5175461"/>
            <a:ext cx="107872" cy="127023"/>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7" name="タイトル 15">
            <a:extLst>
              <a:ext uri="{FF2B5EF4-FFF2-40B4-BE49-F238E27FC236}">
                <a16:creationId xmlns:a16="http://schemas.microsoft.com/office/drawing/2014/main" id="{9C72D3B1-C88F-69D4-081F-948CA507B1ED}"/>
              </a:ext>
            </a:extLst>
          </p:cNvPr>
          <p:cNvSpPr txBox="1">
            <a:spLocks/>
          </p:cNvSpPr>
          <p:nvPr/>
        </p:nvSpPr>
        <p:spPr>
          <a:xfrm>
            <a:off x="1588" y="1266032"/>
            <a:ext cx="12188825" cy="105648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000" b="1">
                <a:solidFill>
                  <a:schemeClr val="accent4"/>
                </a:solidFill>
                <a:latin typeface="Lato Black" panose="020F0A02020204030203" pitchFamily="34" charset="0"/>
              </a:rPr>
              <a:t>THANKS FOR DOWNLOADING THESE TEMPLATES! </a:t>
            </a:r>
            <a:br>
              <a:rPr kumimoji="1" lang="en-US" altLang="ja-JP" b="1">
                <a:solidFill>
                  <a:schemeClr val="accent4"/>
                </a:solidFill>
                <a:latin typeface="Lato Light" panose="020F0302020204030203" pitchFamily="34" charset="0"/>
              </a:rPr>
            </a:br>
            <a:r>
              <a:rPr kumimoji="1" lang="en-US" altLang="ja-JP" sz="2400" b="1">
                <a:solidFill>
                  <a:schemeClr val="bg1"/>
                </a:solidFill>
                <a:latin typeface="Lato Light" panose="020F0302020204030203" pitchFamily="34" charset="0"/>
              </a:rPr>
              <a:t>Find even more free templates at </a:t>
            </a:r>
            <a:endParaRPr kumimoji="1" lang="en-US" altLang="ja-JP" b="1" dirty="0">
              <a:solidFill>
                <a:schemeClr val="bg1"/>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B0EFB310-353A-FF33-EEC5-97967347DCEB}"/>
              </a:ext>
            </a:extLst>
          </p:cNvPr>
          <p:cNvSpPr txBox="1">
            <a:spLocks/>
          </p:cNvSpPr>
          <p:nvPr/>
        </p:nvSpPr>
        <p:spPr>
          <a:xfrm>
            <a:off x="2255229" y="2136667"/>
            <a:ext cx="8228013" cy="6746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50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500">
                <a:solidFill>
                  <a:schemeClr val="bg1"/>
                </a:solidFill>
                <a:latin typeface="Lato Light" panose="020F0302020204030203" pitchFamily="34" charset="0"/>
              </a:rPr>
              <a:t> / </a:t>
            </a:r>
            <a:r>
              <a:rPr lang="en-US" sz="150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500">
                <a:solidFill>
                  <a:schemeClr val="bg1"/>
                </a:solidFill>
                <a:latin typeface="Lato Light" panose="020F0302020204030203" pitchFamily="34" charset="0"/>
              </a:rPr>
              <a:t>  </a:t>
            </a:r>
          </a:p>
          <a:p>
            <a:pPr marL="0" indent="0" algn="ctr">
              <a:buFont typeface="Arial" panose="020B0604020202020204" pitchFamily="34" charset="0"/>
              <a:buNone/>
            </a:pPr>
            <a:r>
              <a:rPr lang="en-US" sz="1500">
                <a:solidFill>
                  <a:schemeClr val="bg1"/>
                </a:solidFill>
                <a:latin typeface="Lato Light" panose="020F0302020204030203" pitchFamily="34" charset="0"/>
              </a:rPr>
              <a:t>Premium Templates: </a:t>
            </a:r>
            <a:r>
              <a:rPr lang="en-US" sz="1500">
                <a:solidFill>
                  <a:schemeClr val="bg1"/>
                </a:solidFill>
                <a:latin typeface="Lato Light" panose="020F0302020204030203" pitchFamily="34" charset="0"/>
                <a:hlinkClick r:id="rId9">
                  <a:extLst>
                    <a:ext uri="{A12FA001-AC4F-418D-AE19-62706E023703}">
                      <ahyp:hlinkClr xmlns:ahyp="http://schemas.microsoft.com/office/drawing/2018/hyperlinkcolor" val="tx"/>
                    </a:ext>
                  </a:extLst>
                </a:hlinkClick>
              </a:rPr>
              <a:t>https://www.pptbundle.com/</a:t>
            </a:r>
            <a:r>
              <a:rPr lang="en-US" sz="1500">
                <a:solidFill>
                  <a:schemeClr val="bg1"/>
                </a:solidFill>
                <a:latin typeface="Lato Light" panose="020F0302020204030203" pitchFamily="34" charset="0"/>
              </a:rPr>
              <a:t> </a:t>
            </a:r>
          </a:p>
          <a:p>
            <a:pPr marL="0" indent="0" algn="ctr">
              <a:buFont typeface="Arial" panose="020B0604020202020204" pitchFamily="34" charset="0"/>
              <a:buNone/>
            </a:pPr>
            <a:br>
              <a:rPr lang="en-US" altLang="ja-JP" sz="1500">
                <a:solidFill>
                  <a:schemeClr val="bg1"/>
                </a:solidFill>
                <a:latin typeface="Lato Light" panose="020F0302020204030203" pitchFamily="34" charset="0"/>
                <a:cs typeface="Arial" panose="020B0604020202020204" pitchFamily="34" charset="0"/>
              </a:rPr>
            </a:br>
            <a:endParaRPr lang="en-US" altLang="ja-JP" sz="15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104945146"/>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A83DFAD-58AF-CC90-15BE-784CAFAD671F}"/>
              </a:ext>
            </a:extLst>
          </p:cNvPr>
          <p:cNvSpPr/>
          <p:nvPr/>
        </p:nvSpPr>
        <p:spPr>
          <a:xfrm>
            <a:off x="0" y="0"/>
            <a:ext cx="12192000" cy="6858000"/>
          </a:xfrm>
          <a:prstGeom prst="rect">
            <a:avLst/>
          </a:prstGeom>
          <a:gradFill flip="none" rotWithShape="1">
            <a:gsLst>
              <a:gs pos="0">
                <a:schemeClr val="accent1"/>
              </a:gs>
              <a:gs pos="26000">
                <a:schemeClr val="accent2"/>
              </a:gs>
              <a:gs pos="96000">
                <a:schemeClr val="accent5"/>
              </a:gs>
              <a:gs pos="72000">
                <a:schemeClr val="accent4"/>
              </a:gs>
              <a:gs pos="50000">
                <a:schemeClr val="accent3"/>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60305DF0-39C6-DEEA-32BF-A9748B09C613}"/>
              </a:ext>
            </a:extLst>
          </p:cNvPr>
          <p:cNvSpPr/>
          <p:nvPr/>
        </p:nvSpPr>
        <p:spPr>
          <a:xfrm>
            <a:off x="0" y="2286000"/>
            <a:ext cx="12192000" cy="2165684"/>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5FD34FD6-BB76-8FC3-CA1A-8C27956021A2}"/>
              </a:ext>
            </a:extLst>
          </p:cNvPr>
          <p:cNvSpPr txBox="1"/>
          <p:nvPr/>
        </p:nvSpPr>
        <p:spPr>
          <a:xfrm>
            <a:off x="890337" y="2584012"/>
            <a:ext cx="4876802" cy="1569660"/>
          </a:xfrm>
          <a:prstGeom prst="rect">
            <a:avLst/>
          </a:prstGeom>
          <a:noFill/>
        </p:spPr>
        <p:txBody>
          <a:bodyPr wrap="square" rtlCol="0">
            <a:spAutoFit/>
          </a:bodyPr>
          <a:lstStyle/>
          <a:p>
            <a:r>
              <a:rPr lang="en-US" sz="4800" dirty="0">
                <a:solidFill>
                  <a:schemeClr val="bg1"/>
                </a:solidFill>
              </a:rPr>
              <a:t>Headline </a:t>
            </a:r>
          </a:p>
          <a:p>
            <a:r>
              <a:rPr lang="en-US" sz="4800" b="1" dirty="0">
                <a:solidFill>
                  <a:schemeClr val="bg1"/>
                </a:solidFill>
                <a:latin typeface="Lato Black" panose="020F0502020204030203" pitchFamily="34" charset="77"/>
              </a:rPr>
              <a:t>Presentation</a:t>
            </a:r>
          </a:p>
        </p:txBody>
      </p:sp>
      <p:cxnSp>
        <p:nvCxnSpPr>
          <p:cNvPr id="6" name="Straight Connector 5">
            <a:extLst>
              <a:ext uri="{FF2B5EF4-FFF2-40B4-BE49-F238E27FC236}">
                <a16:creationId xmlns:a16="http://schemas.microsoft.com/office/drawing/2014/main" id="{9DB737ED-4F1A-A5B6-65FE-2BDD45E9B1C6}"/>
              </a:ext>
            </a:extLst>
          </p:cNvPr>
          <p:cNvCxnSpPr/>
          <p:nvPr/>
        </p:nvCxnSpPr>
        <p:spPr>
          <a:xfrm>
            <a:off x="6328611" y="2502568"/>
            <a:ext cx="0" cy="1756611"/>
          </a:xfrm>
          <a:prstGeom prst="line">
            <a:avLst/>
          </a:prstGeom>
        </p:spPr>
        <p:style>
          <a:lnRef idx="1">
            <a:schemeClr val="accent1"/>
          </a:lnRef>
          <a:fillRef idx="0">
            <a:schemeClr val="accent1"/>
          </a:fillRef>
          <a:effectRef idx="0">
            <a:schemeClr val="accent1"/>
          </a:effectRef>
          <a:fontRef idx="minor">
            <a:schemeClr val="tx1"/>
          </a:fontRef>
        </p:style>
      </p:cxnSp>
      <p:sp>
        <p:nvSpPr>
          <p:cNvPr id="7" name="Rounded Rectangle 6">
            <a:extLst>
              <a:ext uri="{FF2B5EF4-FFF2-40B4-BE49-F238E27FC236}">
                <a16:creationId xmlns:a16="http://schemas.microsoft.com/office/drawing/2014/main" id="{FE5D52B9-1E49-14AF-68B9-4FBB56881DB1}"/>
              </a:ext>
            </a:extLst>
          </p:cNvPr>
          <p:cNvSpPr/>
          <p:nvPr/>
        </p:nvSpPr>
        <p:spPr>
          <a:xfrm>
            <a:off x="7459579" y="-697832"/>
            <a:ext cx="1106905" cy="2478506"/>
          </a:xfrm>
          <a:prstGeom prst="roundRect">
            <a:avLst>
              <a:gd name="adj" fmla="val 50000"/>
            </a:avLst>
          </a:prstGeom>
          <a:no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a:extLst>
              <a:ext uri="{FF2B5EF4-FFF2-40B4-BE49-F238E27FC236}">
                <a16:creationId xmlns:a16="http://schemas.microsoft.com/office/drawing/2014/main" id="{0BEDA3DF-C9DF-6F8C-B030-5A5AB002F26B}"/>
              </a:ext>
            </a:extLst>
          </p:cNvPr>
          <p:cNvSpPr/>
          <p:nvPr/>
        </p:nvSpPr>
        <p:spPr>
          <a:xfrm>
            <a:off x="8892139" y="-1734152"/>
            <a:ext cx="1106905" cy="2478506"/>
          </a:xfrm>
          <a:prstGeom prst="roundRect">
            <a:avLst>
              <a:gd name="adj" fmla="val 50000"/>
            </a:avLst>
          </a:prstGeom>
          <a:no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a:extLst>
              <a:ext uri="{FF2B5EF4-FFF2-40B4-BE49-F238E27FC236}">
                <a16:creationId xmlns:a16="http://schemas.microsoft.com/office/drawing/2014/main" id="{D35714C1-7C6D-0D10-5EAD-CD1E7F13062B}"/>
              </a:ext>
            </a:extLst>
          </p:cNvPr>
          <p:cNvSpPr/>
          <p:nvPr/>
        </p:nvSpPr>
        <p:spPr>
          <a:xfrm>
            <a:off x="1394059" y="5123848"/>
            <a:ext cx="1106905" cy="2478506"/>
          </a:xfrm>
          <a:prstGeom prst="roundRect">
            <a:avLst>
              <a:gd name="adj" fmla="val 50000"/>
            </a:avLst>
          </a:prstGeom>
          <a:no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a:extLst>
              <a:ext uri="{FF2B5EF4-FFF2-40B4-BE49-F238E27FC236}">
                <a16:creationId xmlns:a16="http://schemas.microsoft.com/office/drawing/2014/main" id="{CE71127A-FA8F-880F-067B-94ACEA054126}"/>
              </a:ext>
            </a:extLst>
          </p:cNvPr>
          <p:cNvSpPr/>
          <p:nvPr/>
        </p:nvSpPr>
        <p:spPr>
          <a:xfrm>
            <a:off x="2674219" y="5824888"/>
            <a:ext cx="1106905" cy="2478506"/>
          </a:xfrm>
          <a:prstGeom prst="roundRect">
            <a:avLst>
              <a:gd name="adj" fmla="val 50000"/>
            </a:avLst>
          </a:prstGeom>
          <a:no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8F1D4964-5974-EDCB-AB29-F403992F1872}"/>
              </a:ext>
            </a:extLst>
          </p:cNvPr>
          <p:cNvSpPr txBox="1">
            <a:spLocks noChangeArrowheads="1"/>
          </p:cNvSpPr>
          <p:nvPr/>
        </p:nvSpPr>
        <p:spPr bwMode="auto">
          <a:xfrm>
            <a:off x="6890084" y="2690345"/>
            <a:ext cx="4043644" cy="1477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800" b="1" dirty="0">
                <a:solidFill>
                  <a:schemeClr val="bg1"/>
                </a:solidFill>
                <a:latin typeface="Arial" panose="020B0604020202020204" pitchFamily="34" charset="0"/>
                <a:cs typeface="Arial" panose="020B0604020202020204" pitchFamily="34" charset="0"/>
              </a:rPr>
              <a:t>Lorem ipsum </a:t>
            </a:r>
            <a:r>
              <a:rPr lang="es-CO" sz="1800" dirty="0">
                <a:solidFill>
                  <a:schemeClr val="bg1"/>
                </a:solidFill>
                <a:latin typeface="Arial" panose="020B0604020202020204" pitchFamily="34" charset="0"/>
                <a:cs typeface="Arial" panose="020B0604020202020204" pitchFamily="34" charset="0"/>
              </a:rPr>
              <a:t>dolor sit amet, consectetur adipiscing elit.  Fusce convallis magna non. dolor sit amet, consectetur adipiscing elit. Fusce convallis magna non</a:t>
            </a:r>
          </a:p>
        </p:txBody>
      </p:sp>
    </p:spTree>
    <p:extLst>
      <p:ext uri="{BB962C8B-B14F-4D97-AF65-F5344CB8AC3E}">
        <p14:creationId xmlns:p14="http://schemas.microsoft.com/office/powerpoint/2010/main" val="335171680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ppt_w</p:attrName>
                                        </p:attrNameLst>
                                      </p:cBhvr>
                                      <p:tavLst>
                                        <p:tav tm="0">
                                          <p:val>
                                            <p:fltVal val="0"/>
                                          </p:val>
                                        </p:tav>
                                        <p:tav tm="100000">
                                          <p:val>
                                            <p:strVal val="#ppt_w"/>
                                          </p:val>
                                        </p:tav>
                                      </p:tavLst>
                                    </p:anim>
                                    <p:anim calcmode="lin" valueType="num">
                                      <p:cBhvr>
                                        <p:cTn id="8" dur="500" fill="hold"/>
                                        <p:tgtEl>
                                          <p:spTgt spid="12"/>
                                        </p:tgtEl>
                                        <p:attrNameLst>
                                          <p:attrName>ppt_h</p:attrName>
                                        </p:attrNameLst>
                                      </p:cBhvr>
                                      <p:tavLst>
                                        <p:tav tm="0">
                                          <p:val>
                                            <p:fltVal val="0"/>
                                          </p:val>
                                        </p:tav>
                                        <p:tav tm="100000">
                                          <p:val>
                                            <p:strVal val="#ppt_h"/>
                                          </p:val>
                                        </p:tav>
                                      </p:tavLst>
                                    </p:anim>
                                    <p:animEffect transition="in" filter="fade">
                                      <p:cBhvr>
                                        <p:cTn id="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DA4583B-70D8-529A-3114-B82CFABB887E}"/>
              </a:ext>
            </a:extLst>
          </p:cNvPr>
          <p:cNvSpPr/>
          <p:nvPr/>
        </p:nvSpPr>
        <p:spPr>
          <a:xfrm>
            <a:off x="0" y="0"/>
            <a:ext cx="6096000" cy="6858000"/>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ounded Rectangle 2">
            <a:extLst>
              <a:ext uri="{FF2B5EF4-FFF2-40B4-BE49-F238E27FC236}">
                <a16:creationId xmlns:a16="http://schemas.microsoft.com/office/drawing/2014/main" id="{04A1049B-E1E7-1580-4B1A-121D94ADFE95}"/>
              </a:ext>
            </a:extLst>
          </p:cNvPr>
          <p:cNvSpPr/>
          <p:nvPr/>
        </p:nvSpPr>
        <p:spPr>
          <a:xfrm>
            <a:off x="4289659" y="-1734152"/>
            <a:ext cx="1106905" cy="2478506"/>
          </a:xfrm>
          <a:prstGeom prst="roundRect">
            <a:avLst>
              <a:gd name="adj" fmla="val 50000"/>
            </a:avLst>
          </a:prstGeom>
          <a:gradFill>
            <a:gsLst>
              <a:gs pos="0">
                <a:schemeClr val="accent1"/>
              </a:gs>
              <a:gs pos="26000">
                <a:schemeClr val="accent2"/>
              </a:gs>
              <a:gs pos="96000">
                <a:schemeClr val="accent5"/>
              </a:gs>
              <a:gs pos="72000">
                <a:schemeClr val="accent4"/>
              </a:gs>
              <a:gs pos="50000">
                <a:schemeClr val="accent3"/>
              </a:gs>
            </a:gsLst>
            <a:lin ang="2700000" scaled="1"/>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le 3">
            <a:extLst>
              <a:ext uri="{FF2B5EF4-FFF2-40B4-BE49-F238E27FC236}">
                <a16:creationId xmlns:a16="http://schemas.microsoft.com/office/drawing/2014/main" id="{60B6B2D5-45C6-A004-E2D8-65884CF0764C}"/>
              </a:ext>
            </a:extLst>
          </p:cNvPr>
          <p:cNvSpPr/>
          <p:nvPr/>
        </p:nvSpPr>
        <p:spPr>
          <a:xfrm>
            <a:off x="1394059" y="5123848"/>
            <a:ext cx="1106905" cy="2478506"/>
          </a:xfrm>
          <a:prstGeom prst="roundRect">
            <a:avLst>
              <a:gd name="adj" fmla="val 50000"/>
            </a:avLst>
          </a:prstGeom>
          <a:gradFill>
            <a:gsLst>
              <a:gs pos="0">
                <a:schemeClr val="accent1"/>
              </a:gs>
              <a:gs pos="26000">
                <a:schemeClr val="accent2"/>
              </a:gs>
              <a:gs pos="96000">
                <a:schemeClr val="accent5"/>
              </a:gs>
              <a:gs pos="72000">
                <a:schemeClr val="accent4"/>
              </a:gs>
              <a:gs pos="50000">
                <a:schemeClr val="accent3"/>
              </a:gs>
            </a:gsLst>
            <a:lin ang="2700000" scaled="1"/>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a:extLst>
              <a:ext uri="{FF2B5EF4-FFF2-40B4-BE49-F238E27FC236}">
                <a16:creationId xmlns:a16="http://schemas.microsoft.com/office/drawing/2014/main" id="{DCEE70E6-4719-8BD4-DC8E-155BFB46D1D3}"/>
              </a:ext>
            </a:extLst>
          </p:cNvPr>
          <p:cNvSpPr/>
          <p:nvPr/>
        </p:nvSpPr>
        <p:spPr>
          <a:xfrm>
            <a:off x="2674219" y="5824888"/>
            <a:ext cx="1106905" cy="2478506"/>
          </a:xfrm>
          <a:prstGeom prst="roundRect">
            <a:avLst>
              <a:gd name="adj" fmla="val 50000"/>
            </a:avLst>
          </a:prstGeom>
          <a:gradFill>
            <a:gsLst>
              <a:gs pos="0">
                <a:schemeClr val="accent1"/>
              </a:gs>
              <a:gs pos="26000">
                <a:schemeClr val="accent2"/>
              </a:gs>
              <a:gs pos="96000">
                <a:schemeClr val="accent5"/>
              </a:gs>
              <a:gs pos="72000">
                <a:schemeClr val="accent4"/>
              </a:gs>
              <a:gs pos="50000">
                <a:schemeClr val="accent3"/>
              </a:gs>
            </a:gsLst>
            <a:lin ang="2700000" scaled="1"/>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002F7FAD-711B-FCCE-4F17-32DEE90B5C95}"/>
              </a:ext>
            </a:extLst>
          </p:cNvPr>
          <p:cNvSpPr txBox="1"/>
          <p:nvPr/>
        </p:nvSpPr>
        <p:spPr>
          <a:xfrm>
            <a:off x="890337" y="1220230"/>
            <a:ext cx="4876802" cy="1569660"/>
          </a:xfrm>
          <a:prstGeom prst="rect">
            <a:avLst/>
          </a:prstGeom>
          <a:noFill/>
        </p:spPr>
        <p:txBody>
          <a:bodyPr wrap="square" rtlCol="0">
            <a:spAutoFit/>
          </a:bodyPr>
          <a:lstStyle/>
          <a:p>
            <a:r>
              <a:rPr lang="en-US" sz="4800" dirty="0">
                <a:gradFill>
                  <a:gsLst>
                    <a:gs pos="0">
                      <a:schemeClr val="accent1"/>
                    </a:gs>
                    <a:gs pos="26000">
                      <a:schemeClr val="accent2"/>
                    </a:gs>
                    <a:gs pos="96000">
                      <a:schemeClr val="accent5"/>
                    </a:gs>
                    <a:gs pos="72000">
                      <a:schemeClr val="accent4"/>
                    </a:gs>
                    <a:gs pos="50000">
                      <a:schemeClr val="accent3"/>
                    </a:gs>
                  </a:gsLst>
                  <a:lin ang="2700000" scaled="1"/>
                </a:gradFill>
              </a:rPr>
              <a:t>Headline</a:t>
            </a:r>
            <a:r>
              <a:rPr lang="en-US" sz="4800" dirty="0">
                <a:solidFill>
                  <a:schemeClr val="accent5"/>
                </a:solidFill>
              </a:rPr>
              <a:t> </a:t>
            </a:r>
          </a:p>
          <a:p>
            <a:r>
              <a:rPr lang="en-US" sz="4800" b="1" dirty="0">
                <a:gradFill>
                  <a:gsLst>
                    <a:gs pos="0">
                      <a:schemeClr val="accent1"/>
                    </a:gs>
                    <a:gs pos="26000">
                      <a:schemeClr val="accent2"/>
                    </a:gs>
                    <a:gs pos="96000">
                      <a:schemeClr val="accent5"/>
                    </a:gs>
                    <a:gs pos="72000">
                      <a:schemeClr val="accent4"/>
                    </a:gs>
                    <a:gs pos="50000">
                      <a:schemeClr val="accent3"/>
                    </a:gs>
                  </a:gsLst>
                  <a:lin ang="2700000" scaled="1"/>
                </a:gradFill>
                <a:latin typeface="Lato Black" panose="020F0502020204030203" pitchFamily="34" charset="77"/>
              </a:rPr>
              <a:t>Presentation</a:t>
            </a:r>
          </a:p>
        </p:txBody>
      </p:sp>
      <p:sp>
        <p:nvSpPr>
          <p:cNvPr id="10" name="TextBox 9">
            <a:extLst>
              <a:ext uri="{FF2B5EF4-FFF2-40B4-BE49-F238E27FC236}">
                <a16:creationId xmlns:a16="http://schemas.microsoft.com/office/drawing/2014/main" id="{CB37C24D-EC33-132A-4705-37339252BEDB}"/>
              </a:ext>
            </a:extLst>
          </p:cNvPr>
          <p:cNvSpPr txBox="1">
            <a:spLocks noChangeArrowheads="1"/>
          </p:cNvSpPr>
          <p:nvPr/>
        </p:nvSpPr>
        <p:spPr bwMode="auto">
          <a:xfrm>
            <a:off x="889303" y="3040697"/>
            <a:ext cx="4043644" cy="1477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800" b="1" dirty="0">
                <a:solidFill>
                  <a:schemeClr val="bg1"/>
                </a:solidFill>
                <a:latin typeface="Arial" panose="020B0604020202020204" pitchFamily="34" charset="0"/>
                <a:cs typeface="Arial" panose="020B0604020202020204" pitchFamily="34" charset="0"/>
              </a:rPr>
              <a:t>Lorem ipsum </a:t>
            </a:r>
            <a:r>
              <a:rPr lang="es-CO" sz="1800" dirty="0">
                <a:solidFill>
                  <a:schemeClr val="bg1"/>
                </a:solidFill>
                <a:latin typeface="Arial" panose="020B0604020202020204" pitchFamily="34" charset="0"/>
                <a:cs typeface="Arial" panose="020B0604020202020204" pitchFamily="34" charset="0"/>
              </a:rPr>
              <a:t>dolor sit amet, consectetur adipiscing elit.  Fusce convallis magna non. dolor sit amet, consectetur adipiscing elit. Fusce convallis magna non</a:t>
            </a:r>
          </a:p>
        </p:txBody>
      </p:sp>
      <p:sp>
        <p:nvSpPr>
          <p:cNvPr id="6" name="Picture Placeholder 5">
            <a:extLst>
              <a:ext uri="{FF2B5EF4-FFF2-40B4-BE49-F238E27FC236}">
                <a16:creationId xmlns:a16="http://schemas.microsoft.com/office/drawing/2014/main" id="{95E64BAD-9E2B-B013-960F-1567A61F13DF}"/>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53681388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5DCC605-F0AD-2C40-A3BF-EB31F513E45C}"/>
              </a:ext>
            </a:extLst>
          </p:cNvPr>
          <p:cNvSpPr/>
          <p:nvPr/>
        </p:nvSpPr>
        <p:spPr>
          <a:xfrm>
            <a:off x="0" y="0"/>
            <a:ext cx="12192000" cy="6858000"/>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ounded Rectangle 1">
            <a:extLst>
              <a:ext uri="{FF2B5EF4-FFF2-40B4-BE49-F238E27FC236}">
                <a16:creationId xmlns:a16="http://schemas.microsoft.com/office/drawing/2014/main" id="{6473ECB8-80B2-1D0C-94C6-BB4B604C53E4}"/>
              </a:ext>
            </a:extLst>
          </p:cNvPr>
          <p:cNvSpPr/>
          <p:nvPr/>
        </p:nvSpPr>
        <p:spPr>
          <a:xfrm>
            <a:off x="2186539" y="-1551272"/>
            <a:ext cx="1106905" cy="2478506"/>
          </a:xfrm>
          <a:prstGeom prst="roundRect">
            <a:avLst>
              <a:gd name="adj" fmla="val 50000"/>
            </a:avLst>
          </a:prstGeom>
          <a:gradFill>
            <a:gsLst>
              <a:gs pos="0">
                <a:schemeClr val="accent1"/>
              </a:gs>
              <a:gs pos="26000">
                <a:schemeClr val="accent2"/>
              </a:gs>
              <a:gs pos="96000">
                <a:schemeClr val="accent5"/>
              </a:gs>
              <a:gs pos="72000">
                <a:schemeClr val="accent4"/>
              </a:gs>
              <a:gs pos="50000">
                <a:schemeClr val="accent3"/>
              </a:gs>
            </a:gsLst>
            <a:lin ang="2700000" scaled="1"/>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ounded Rectangle 2">
            <a:extLst>
              <a:ext uri="{FF2B5EF4-FFF2-40B4-BE49-F238E27FC236}">
                <a16:creationId xmlns:a16="http://schemas.microsoft.com/office/drawing/2014/main" id="{6FEE06FE-B5EC-8144-1A0A-77643DA46F39}"/>
              </a:ext>
            </a:extLst>
          </p:cNvPr>
          <p:cNvSpPr/>
          <p:nvPr/>
        </p:nvSpPr>
        <p:spPr>
          <a:xfrm>
            <a:off x="-553453" y="2225373"/>
            <a:ext cx="1106905" cy="2478506"/>
          </a:xfrm>
          <a:prstGeom prst="roundRect">
            <a:avLst>
              <a:gd name="adj" fmla="val 50000"/>
            </a:avLst>
          </a:prstGeom>
          <a:gradFill>
            <a:gsLst>
              <a:gs pos="0">
                <a:schemeClr val="accent1"/>
              </a:gs>
              <a:gs pos="26000">
                <a:schemeClr val="accent2"/>
              </a:gs>
              <a:gs pos="96000">
                <a:schemeClr val="accent5"/>
              </a:gs>
              <a:gs pos="72000">
                <a:schemeClr val="accent4"/>
              </a:gs>
              <a:gs pos="50000">
                <a:schemeClr val="accent3"/>
              </a:gs>
            </a:gsLst>
            <a:lin ang="2700000" scaled="1"/>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le 3">
            <a:extLst>
              <a:ext uri="{FF2B5EF4-FFF2-40B4-BE49-F238E27FC236}">
                <a16:creationId xmlns:a16="http://schemas.microsoft.com/office/drawing/2014/main" id="{3FDFD10A-9E39-3F89-78D8-F8FEAEADF854}"/>
              </a:ext>
            </a:extLst>
          </p:cNvPr>
          <p:cNvSpPr/>
          <p:nvPr/>
        </p:nvSpPr>
        <p:spPr>
          <a:xfrm>
            <a:off x="5542547" y="5845273"/>
            <a:ext cx="1106905" cy="2478506"/>
          </a:xfrm>
          <a:prstGeom prst="roundRect">
            <a:avLst>
              <a:gd name="adj" fmla="val 50000"/>
            </a:avLst>
          </a:prstGeom>
          <a:gradFill>
            <a:gsLst>
              <a:gs pos="0">
                <a:schemeClr val="accent1"/>
              </a:gs>
              <a:gs pos="26000">
                <a:schemeClr val="accent2"/>
              </a:gs>
              <a:gs pos="96000">
                <a:schemeClr val="accent5"/>
              </a:gs>
              <a:gs pos="72000">
                <a:schemeClr val="accent4"/>
              </a:gs>
              <a:gs pos="50000">
                <a:schemeClr val="accent3"/>
              </a:gs>
            </a:gsLst>
            <a:lin ang="2700000" scaled="1"/>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a:extLst>
              <a:ext uri="{FF2B5EF4-FFF2-40B4-BE49-F238E27FC236}">
                <a16:creationId xmlns:a16="http://schemas.microsoft.com/office/drawing/2014/main" id="{0BAD6BCB-B80B-86D5-010D-00E40AC92280}"/>
              </a:ext>
            </a:extLst>
          </p:cNvPr>
          <p:cNvSpPr/>
          <p:nvPr/>
        </p:nvSpPr>
        <p:spPr>
          <a:xfrm>
            <a:off x="10053587" y="2149173"/>
            <a:ext cx="1106905" cy="2478506"/>
          </a:xfrm>
          <a:prstGeom prst="roundRect">
            <a:avLst>
              <a:gd name="adj" fmla="val 50000"/>
            </a:avLst>
          </a:prstGeom>
          <a:gradFill>
            <a:gsLst>
              <a:gs pos="0">
                <a:schemeClr val="accent1"/>
              </a:gs>
              <a:gs pos="26000">
                <a:schemeClr val="accent2"/>
              </a:gs>
              <a:gs pos="96000">
                <a:schemeClr val="accent5"/>
              </a:gs>
              <a:gs pos="72000">
                <a:schemeClr val="accent4"/>
              </a:gs>
              <a:gs pos="50000">
                <a:schemeClr val="accent3"/>
              </a:gs>
            </a:gsLst>
            <a:lin ang="2700000" scaled="1"/>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10">
            <a:extLst>
              <a:ext uri="{FF2B5EF4-FFF2-40B4-BE49-F238E27FC236}">
                <a16:creationId xmlns:a16="http://schemas.microsoft.com/office/drawing/2014/main" id="{B4E4702F-B8C0-39EB-9379-2C0BEE8B06E5}"/>
              </a:ext>
            </a:extLst>
          </p:cNvPr>
          <p:cNvSpPr txBox="1">
            <a:spLocks noChangeArrowheads="1"/>
          </p:cNvSpPr>
          <p:nvPr/>
        </p:nvSpPr>
        <p:spPr bwMode="auto">
          <a:xfrm>
            <a:off x="1424965" y="1575334"/>
            <a:ext cx="4244315" cy="3416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5400" b="1" dirty="0">
                <a:solidFill>
                  <a:schemeClr val="bg1"/>
                </a:solidFill>
                <a:latin typeface="Arial" panose="020B0604020202020204" pitchFamily="34" charset="0"/>
                <a:cs typeface="Arial" panose="020B0604020202020204" pitchFamily="34" charset="0"/>
              </a:rPr>
              <a:t>“</a:t>
            </a:r>
            <a:r>
              <a:rPr lang="es-CO" sz="5400" b="1" dirty="0" err="1">
                <a:solidFill>
                  <a:schemeClr val="bg1"/>
                </a:solidFill>
                <a:latin typeface="Arial" panose="020B0604020202020204" pitchFamily="34" charset="0"/>
                <a:cs typeface="Arial" panose="020B0604020202020204" pitchFamily="34" charset="0"/>
              </a:rPr>
              <a:t>Lorem</a:t>
            </a:r>
            <a:r>
              <a:rPr lang="es-CO" sz="5400" b="1" dirty="0">
                <a:solidFill>
                  <a:schemeClr val="bg1"/>
                </a:solidFill>
                <a:latin typeface="Arial" panose="020B0604020202020204" pitchFamily="34" charset="0"/>
                <a:cs typeface="Arial" panose="020B0604020202020204" pitchFamily="34" charset="0"/>
              </a:rPr>
              <a:t> </a:t>
            </a:r>
            <a:r>
              <a:rPr lang="es-CO" sz="5400" b="1" dirty="0">
                <a:gradFill>
                  <a:gsLst>
                    <a:gs pos="0">
                      <a:schemeClr val="accent1"/>
                    </a:gs>
                    <a:gs pos="26000">
                      <a:schemeClr val="accent2"/>
                    </a:gs>
                    <a:gs pos="96000">
                      <a:schemeClr val="accent5"/>
                    </a:gs>
                    <a:gs pos="72000">
                      <a:schemeClr val="accent4"/>
                    </a:gs>
                    <a:gs pos="50000">
                      <a:schemeClr val="accent3"/>
                    </a:gs>
                  </a:gsLst>
                  <a:lin ang="2700000" scaled="1"/>
                </a:gradFill>
                <a:latin typeface="Arial" panose="020B0604020202020204" pitchFamily="34" charset="0"/>
                <a:cs typeface="Arial" panose="020B0604020202020204" pitchFamily="34" charset="0"/>
              </a:rPr>
              <a:t>ipsum </a:t>
            </a:r>
            <a:r>
              <a:rPr lang="es-CO" sz="5400" dirty="0">
                <a:solidFill>
                  <a:schemeClr val="bg1"/>
                </a:solidFill>
                <a:latin typeface="Arial" panose="020B0604020202020204" pitchFamily="34" charset="0"/>
                <a:cs typeface="Arial" panose="020B0604020202020204" pitchFamily="34" charset="0"/>
              </a:rPr>
              <a:t>dolor sit amet, </a:t>
            </a:r>
            <a:r>
              <a:rPr lang="es-CO" sz="5400" dirty="0" err="1">
                <a:solidFill>
                  <a:schemeClr val="bg1"/>
                </a:solidFill>
                <a:latin typeface="Arial" panose="020B0604020202020204" pitchFamily="34" charset="0"/>
                <a:cs typeface="Arial" panose="020B0604020202020204" pitchFamily="34" charset="0"/>
              </a:rPr>
              <a:t>consectetur</a:t>
            </a:r>
            <a:r>
              <a:rPr lang="es-CO" sz="5400" dirty="0">
                <a:solidFill>
                  <a:schemeClr val="bg1"/>
                </a:solidFill>
                <a:latin typeface="Arial" panose="020B0604020202020204" pitchFamily="34" charset="0"/>
                <a:cs typeface="Arial" panose="020B0604020202020204" pitchFamily="34" charset="0"/>
              </a:rPr>
              <a:t>”  </a:t>
            </a:r>
          </a:p>
        </p:txBody>
      </p:sp>
      <p:sp>
        <p:nvSpPr>
          <p:cNvPr id="7" name="Picture Placeholder 6">
            <a:extLst>
              <a:ext uri="{FF2B5EF4-FFF2-40B4-BE49-F238E27FC236}">
                <a16:creationId xmlns:a16="http://schemas.microsoft.com/office/drawing/2014/main" id="{1A1E9343-B07B-DA38-B1D7-752BB629DA41}"/>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220085997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C08CC47-1F2D-29AD-3FFB-E617908E4C53}"/>
              </a:ext>
            </a:extLst>
          </p:cNvPr>
          <p:cNvSpPr/>
          <p:nvPr/>
        </p:nvSpPr>
        <p:spPr>
          <a:xfrm>
            <a:off x="6096000" y="0"/>
            <a:ext cx="6096000" cy="6858000"/>
          </a:xfrm>
          <a:prstGeom prst="rect">
            <a:avLst/>
          </a:prstGeom>
          <a:gradFill>
            <a:gsLst>
              <a:gs pos="0">
                <a:schemeClr val="accent1"/>
              </a:gs>
              <a:gs pos="26000">
                <a:schemeClr val="accent2"/>
              </a:gs>
              <a:gs pos="96000">
                <a:schemeClr val="accent5"/>
              </a:gs>
              <a:gs pos="72000">
                <a:schemeClr val="accent4"/>
              </a:gs>
              <a:gs pos="50000">
                <a:schemeClr val="accent3"/>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a:extLst>
              <a:ext uri="{FF2B5EF4-FFF2-40B4-BE49-F238E27FC236}">
                <a16:creationId xmlns:a16="http://schemas.microsoft.com/office/drawing/2014/main" id="{CD55E13B-5B6C-5591-4290-09325E2346AC}"/>
              </a:ext>
            </a:extLst>
          </p:cNvPr>
          <p:cNvSpPr/>
          <p:nvPr/>
        </p:nvSpPr>
        <p:spPr>
          <a:xfrm>
            <a:off x="8407667" y="-1726933"/>
            <a:ext cx="1106905" cy="2478506"/>
          </a:xfrm>
          <a:prstGeom prst="roundRect">
            <a:avLst>
              <a:gd name="adj" fmla="val 50000"/>
            </a:avLst>
          </a:prstGeom>
          <a:no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a:extLst>
              <a:ext uri="{FF2B5EF4-FFF2-40B4-BE49-F238E27FC236}">
                <a16:creationId xmlns:a16="http://schemas.microsoft.com/office/drawing/2014/main" id="{89A7C88D-EDFB-1F87-1B76-A013CEA53EC9}"/>
              </a:ext>
            </a:extLst>
          </p:cNvPr>
          <p:cNvSpPr/>
          <p:nvPr/>
        </p:nvSpPr>
        <p:spPr>
          <a:xfrm>
            <a:off x="6649453" y="5618747"/>
            <a:ext cx="1106905" cy="2478506"/>
          </a:xfrm>
          <a:prstGeom prst="roundRect">
            <a:avLst>
              <a:gd name="adj" fmla="val 50000"/>
            </a:avLst>
          </a:prstGeom>
          <a:no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a:extLst>
              <a:ext uri="{FF2B5EF4-FFF2-40B4-BE49-F238E27FC236}">
                <a16:creationId xmlns:a16="http://schemas.microsoft.com/office/drawing/2014/main" id="{7083E786-F799-9507-FF4C-23C1A659001D}"/>
              </a:ext>
            </a:extLst>
          </p:cNvPr>
          <p:cNvSpPr/>
          <p:nvPr/>
        </p:nvSpPr>
        <p:spPr>
          <a:xfrm>
            <a:off x="11638547" y="1783413"/>
            <a:ext cx="1106905" cy="2478506"/>
          </a:xfrm>
          <a:prstGeom prst="roundRect">
            <a:avLst>
              <a:gd name="adj" fmla="val 50000"/>
            </a:avLst>
          </a:prstGeom>
          <a:no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a:extLst>
              <a:ext uri="{FF2B5EF4-FFF2-40B4-BE49-F238E27FC236}">
                <a16:creationId xmlns:a16="http://schemas.microsoft.com/office/drawing/2014/main" id="{84209C87-0908-5BE4-4E48-6B0CF5E936BA}"/>
              </a:ext>
            </a:extLst>
          </p:cNvPr>
          <p:cNvSpPr/>
          <p:nvPr/>
        </p:nvSpPr>
        <p:spPr>
          <a:xfrm>
            <a:off x="8867273" y="6238374"/>
            <a:ext cx="1106905" cy="2478506"/>
          </a:xfrm>
          <a:prstGeom prst="roundRect">
            <a:avLst>
              <a:gd name="adj" fmla="val 50000"/>
            </a:avLst>
          </a:prstGeom>
          <a:no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3A840916-2E24-6762-F416-026FD8EAE8F2}"/>
              </a:ext>
            </a:extLst>
          </p:cNvPr>
          <p:cNvSpPr txBox="1"/>
          <p:nvPr/>
        </p:nvSpPr>
        <p:spPr>
          <a:xfrm>
            <a:off x="6761745" y="1470299"/>
            <a:ext cx="4876802" cy="1569660"/>
          </a:xfrm>
          <a:prstGeom prst="rect">
            <a:avLst/>
          </a:prstGeom>
          <a:noFill/>
        </p:spPr>
        <p:txBody>
          <a:bodyPr wrap="square" rtlCol="0">
            <a:spAutoFit/>
          </a:bodyPr>
          <a:lstStyle/>
          <a:p>
            <a:r>
              <a:rPr lang="en-US" sz="4800" dirty="0">
                <a:solidFill>
                  <a:schemeClr val="accent6">
                    <a:lumMod val="50000"/>
                  </a:schemeClr>
                </a:solidFill>
              </a:rPr>
              <a:t>Headline </a:t>
            </a:r>
          </a:p>
          <a:p>
            <a:r>
              <a:rPr lang="en-US" sz="4800" b="1" dirty="0">
                <a:solidFill>
                  <a:schemeClr val="accent6">
                    <a:lumMod val="50000"/>
                  </a:schemeClr>
                </a:solidFill>
                <a:latin typeface="Lato Black" panose="020F0502020204030203" pitchFamily="34" charset="77"/>
              </a:rPr>
              <a:t>Presentation</a:t>
            </a:r>
          </a:p>
        </p:txBody>
      </p:sp>
      <p:sp>
        <p:nvSpPr>
          <p:cNvPr id="13" name="TextBox 12">
            <a:extLst>
              <a:ext uri="{FF2B5EF4-FFF2-40B4-BE49-F238E27FC236}">
                <a16:creationId xmlns:a16="http://schemas.microsoft.com/office/drawing/2014/main" id="{9AB78549-741D-0C1D-6C85-D2C297501023}"/>
              </a:ext>
            </a:extLst>
          </p:cNvPr>
          <p:cNvSpPr txBox="1">
            <a:spLocks noChangeArrowheads="1"/>
          </p:cNvSpPr>
          <p:nvPr/>
        </p:nvSpPr>
        <p:spPr bwMode="auto">
          <a:xfrm>
            <a:off x="6760711" y="3290766"/>
            <a:ext cx="4043644" cy="1477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800" b="1" dirty="0">
                <a:solidFill>
                  <a:schemeClr val="accent6">
                    <a:lumMod val="50000"/>
                  </a:schemeClr>
                </a:solidFill>
                <a:latin typeface="Arial" panose="020B0604020202020204" pitchFamily="34" charset="0"/>
                <a:cs typeface="Arial" panose="020B0604020202020204" pitchFamily="34" charset="0"/>
              </a:rPr>
              <a:t>Lorem ipsum </a:t>
            </a:r>
            <a:r>
              <a:rPr lang="es-CO" sz="1800" dirty="0">
                <a:solidFill>
                  <a:schemeClr val="accent6">
                    <a:lumMod val="50000"/>
                  </a:schemeClr>
                </a:solidFill>
                <a:latin typeface="Arial" panose="020B0604020202020204" pitchFamily="34" charset="0"/>
                <a:cs typeface="Arial" panose="020B0604020202020204" pitchFamily="34" charset="0"/>
              </a:rPr>
              <a:t>dolor sit amet, consectetur adipiscing elit.  Fusce convallis magna non. dolor sit amet, consectetur adipiscing elit. Fusce convallis magna non</a:t>
            </a:r>
          </a:p>
        </p:txBody>
      </p:sp>
      <p:sp>
        <p:nvSpPr>
          <p:cNvPr id="3" name="Picture Placeholder 2">
            <a:extLst>
              <a:ext uri="{FF2B5EF4-FFF2-40B4-BE49-F238E27FC236}">
                <a16:creationId xmlns:a16="http://schemas.microsoft.com/office/drawing/2014/main" id="{1FD19982-D4AF-F253-287D-6DDF9D81CF5C}"/>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140423233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fltVal val="0"/>
                                          </p:val>
                                        </p:tav>
                                        <p:tav tm="100000">
                                          <p:val>
                                            <p:strVal val="#ppt_w"/>
                                          </p:val>
                                        </p:tav>
                                      </p:tavLst>
                                    </p:anim>
                                    <p:anim calcmode="lin" valueType="num">
                                      <p:cBhvr>
                                        <p:cTn id="8" dur="500" fill="hold"/>
                                        <p:tgtEl>
                                          <p:spTgt spid="13"/>
                                        </p:tgtEl>
                                        <p:attrNameLst>
                                          <p:attrName>ppt_h</p:attrName>
                                        </p:attrNameLst>
                                      </p:cBhvr>
                                      <p:tavLst>
                                        <p:tav tm="0">
                                          <p:val>
                                            <p:fltVal val="0"/>
                                          </p:val>
                                        </p:tav>
                                        <p:tav tm="100000">
                                          <p:val>
                                            <p:strVal val="#ppt_h"/>
                                          </p:val>
                                        </p:tav>
                                      </p:tavLst>
                                    </p:anim>
                                    <p:animEffect transition="in" filter="fade">
                                      <p:cBhvr>
                                        <p:cTn id="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a:extLst>
              <a:ext uri="{FF2B5EF4-FFF2-40B4-BE49-F238E27FC236}">
                <a16:creationId xmlns:a16="http://schemas.microsoft.com/office/drawing/2014/main" id="{D027A55E-37FC-824C-36D9-4E1E2E3D1275}"/>
              </a:ext>
            </a:extLst>
          </p:cNvPr>
          <p:cNvSpPr/>
          <p:nvPr/>
        </p:nvSpPr>
        <p:spPr>
          <a:xfrm>
            <a:off x="0" y="-5902"/>
            <a:ext cx="12192000" cy="6863902"/>
          </a:xfrm>
          <a:prstGeom prst="roundRect">
            <a:avLst>
              <a:gd name="adj" fmla="val 0"/>
            </a:avLst>
          </a:prstGeom>
          <a:solidFill>
            <a:schemeClr val="accent6">
              <a:lumMod val="50000"/>
            </a:schemeClr>
          </a:solid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CD250219-1C93-6E94-F548-D04223134E47}"/>
              </a:ext>
            </a:extLst>
          </p:cNvPr>
          <p:cNvSpPr/>
          <p:nvPr/>
        </p:nvSpPr>
        <p:spPr>
          <a:xfrm>
            <a:off x="1746858" y="3429000"/>
            <a:ext cx="2229055" cy="21621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a:extLst>
              <a:ext uri="{FF2B5EF4-FFF2-40B4-BE49-F238E27FC236}">
                <a16:creationId xmlns:a16="http://schemas.microsoft.com/office/drawing/2014/main" id="{813F83EA-8016-EE0B-D689-2DA73FDDAE7E}"/>
              </a:ext>
            </a:extLst>
          </p:cNvPr>
          <p:cNvSpPr/>
          <p:nvPr/>
        </p:nvSpPr>
        <p:spPr>
          <a:xfrm>
            <a:off x="3950391" y="1266825"/>
            <a:ext cx="2118356" cy="2165602"/>
          </a:xfrm>
          <a:prstGeom prst="roundRect">
            <a:avLst>
              <a:gd name="adj" fmla="val 0"/>
            </a:avLst>
          </a:prstGeom>
          <a:solidFill>
            <a:schemeClr val="accent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a:extLst>
              <a:ext uri="{FF2B5EF4-FFF2-40B4-BE49-F238E27FC236}">
                <a16:creationId xmlns:a16="http://schemas.microsoft.com/office/drawing/2014/main" id="{1740C8EB-6AEE-64CE-0A07-B652802F2CEA}"/>
              </a:ext>
            </a:extLst>
          </p:cNvPr>
          <p:cNvSpPr/>
          <p:nvPr/>
        </p:nvSpPr>
        <p:spPr>
          <a:xfrm>
            <a:off x="6096000" y="3429000"/>
            <a:ext cx="2181917" cy="2162175"/>
          </a:xfrm>
          <a:prstGeom prst="roundRect">
            <a:avLst>
              <a:gd name="adj" fmla="val 0"/>
            </a:avLst>
          </a:prstGeom>
          <a:solidFill>
            <a:schemeClr val="accent3"/>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a:extLst>
              <a:ext uri="{FF2B5EF4-FFF2-40B4-BE49-F238E27FC236}">
                <a16:creationId xmlns:a16="http://schemas.microsoft.com/office/drawing/2014/main" id="{1E2DEE17-C204-C7F7-3C48-3C6336FABA7D}"/>
              </a:ext>
            </a:extLst>
          </p:cNvPr>
          <p:cNvSpPr/>
          <p:nvPr/>
        </p:nvSpPr>
        <p:spPr>
          <a:xfrm>
            <a:off x="8276186" y="1233351"/>
            <a:ext cx="2163763" cy="2162175"/>
          </a:xfrm>
          <a:prstGeom prst="roundRect">
            <a:avLst>
              <a:gd name="adj" fmla="val 0"/>
            </a:avLst>
          </a:prstGeom>
          <a:solidFill>
            <a:schemeClr val="accent5"/>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10">
            <a:extLst>
              <a:ext uri="{FF2B5EF4-FFF2-40B4-BE49-F238E27FC236}">
                <a16:creationId xmlns:a16="http://schemas.microsoft.com/office/drawing/2014/main" id="{7E673189-DC0B-4B2E-627C-DCECA526EF82}"/>
              </a:ext>
            </a:extLst>
          </p:cNvPr>
          <p:cNvSpPr txBox="1">
            <a:spLocks noChangeArrowheads="1"/>
          </p:cNvSpPr>
          <p:nvPr/>
        </p:nvSpPr>
        <p:spPr bwMode="auto">
          <a:xfrm>
            <a:off x="1766744" y="3632933"/>
            <a:ext cx="2162032" cy="1754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800" b="1" dirty="0">
                <a:solidFill>
                  <a:schemeClr val="bg1"/>
                </a:solidFill>
                <a:latin typeface="Arial" panose="020B0604020202020204" pitchFamily="34" charset="0"/>
                <a:cs typeface="Arial" panose="020B0604020202020204" pitchFamily="34" charset="0"/>
              </a:rPr>
              <a:t>Lorem ipsum </a:t>
            </a:r>
            <a:r>
              <a:rPr lang="es-CO" sz="1800" dirty="0">
                <a:solidFill>
                  <a:schemeClr val="bg1"/>
                </a:solidFill>
                <a:latin typeface="Arial" panose="020B0604020202020204" pitchFamily="34" charset="0"/>
                <a:cs typeface="Arial" panose="020B0604020202020204" pitchFamily="34" charset="0"/>
              </a:rPr>
              <a:t>dolor sit amet, consectetur adipiscing elit.  </a:t>
            </a:r>
            <a:r>
              <a:rPr lang="es-CO" sz="1800" dirty="0" err="1">
                <a:solidFill>
                  <a:schemeClr val="bg1"/>
                </a:solidFill>
                <a:latin typeface="Arial" panose="020B0604020202020204" pitchFamily="34" charset="0"/>
                <a:cs typeface="Arial" panose="020B0604020202020204" pitchFamily="34" charset="0"/>
              </a:rPr>
              <a:t>Fusce</a:t>
            </a:r>
            <a:r>
              <a:rPr lang="es-CO" sz="1800" dirty="0">
                <a:solidFill>
                  <a:schemeClr val="bg1"/>
                </a:solidFill>
                <a:latin typeface="Arial" panose="020B0604020202020204" pitchFamily="34" charset="0"/>
                <a:cs typeface="Arial" panose="020B0604020202020204" pitchFamily="34" charset="0"/>
              </a:rPr>
              <a:t> </a:t>
            </a:r>
            <a:r>
              <a:rPr lang="es-CO" sz="1800" dirty="0" err="1">
                <a:solidFill>
                  <a:schemeClr val="bg1"/>
                </a:solidFill>
                <a:latin typeface="Arial" panose="020B0604020202020204" pitchFamily="34" charset="0"/>
                <a:cs typeface="Arial" panose="020B0604020202020204" pitchFamily="34" charset="0"/>
              </a:rPr>
              <a:t>convallis</a:t>
            </a:r>
            <a:r>
              <a:rPr lang="es-CO" sz="1800" dirty="0">
                <a:solidFill>
                  <a:schemeClr val="bg1"/>
                </a:solidFill>
                <a:latin typeface="Arial" panose="020B0604020202020204" pitchFamily="34" charset="0"/>
                <a:cs typeface="Arial" panose="020B0604020202020204" pitchFamily="34" charset="0"/>
              </a:rPr>
              <a:t> magna non. </a:t>
            </a:r>
          </a:p>
        </p:txBody>
      </p:sp>
      <p:sp>
        <p:nvSpPr>
          <p:cNvPr id="25" name="TextBox 10">
            <a:extLst>
              <a:ext uri="{FF2B5EF4-FFF2-40B4-BE49-F238E27FC236}">
                <a16:creationId xmlns:a16="http://schemas.microsoft.com/office/drawing/2014/main" id="{3042ED7B-9B94-27F1-1414-5BF9E5EC465F}"/>
              </a:ext>
            </a:extLst>
          </p:cNvPr>
          <p:cNvSpPr txBox="1">
            <a:spLocks noChangeArrowheads="1"/>
          </p:cNvSpPr>
          <p:nvPr/>
        </p:nvSpPr>
        <p:spPr bwMode="auto">
          <a:xfrm>
            <a:off x="3929419" y="1437284"/>
            <a:ext cx="2162032" cy="1754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800" b="1" dirty="0">
                <a:solidFill>
                  <a:schemeClr val="bg1"/>
                </a:solidFill>
                <a:latin typeface="Arial" panose="020B0604020202020204" pitchFamily="34" charset="0"/>
                <a:cs typeface="Arial" panose="020B0604020202020204" pitchFamily="34" charset="0"/>
              </a:rPr>
              <a:t>Lorem ipsum </a:t>
            </a:r>
            <a:r>
              <a:rPr lang="es-CO" sz="1800" dirty="0">
                <a:solidFill>
                  <a:schemeClr val="bg1"/>
                </a:solidFill>
                <a:latin typeface="Arial" panose="020B0604020202020204" pitchFamily="34" charset="0"/>
                <a:cs typeface="Arial" panose="020B0604020202020204" pitchFamily="34" charset="0"/>
              </a:rPr>
              <a:t>dolor sit amet, consectetur adipiscing elit.  </a:t>
            </a:r>
            <a:r>
              <a:rPr lang="es-CO" sz="1800" dirty="0" err="1">
                <a:solidFill>
                  <a:schemeClr val="bg1"/>
                </a:solidFill>
                <a:latin typeface="Arial" panose="020B0604020202020204" pitchFamily="34" charset="0"/>
                <a:cs typeface="Arial" panose="020B0604020202020204" pitchFamily="34" charset="0"/>
              </a:rPr>
              <a:t>Fusce</a:t>
            </a:r>
            <a:r>
              <a:rPr lang="es-CO" sz="1800" dirty="0">
                <a:solidFill>
                  <a:schemeClr val="bg1"/>
                </a:solidFill>
                <a:latin typeface="Arial" panose="020B0604020202020204" pitchFamily="34" charset="0"/>
                <a:cs typeface="Arial" panose="020B0604020202020204" pitchFamily="34" charset="0"/>
              </a:rPr>
              <a:t> </a:t>
            </a:r>
            <a:r>
              <a:rPr lang="es-CO" sz="1800" dirty="0" err="1">
                <a:solidFill>
                  <a:schemeClr val="bg1"/>
                </a:solidFill>
                <a:latin typeface="Arial" panose="020B0604020202020204" pitchFamily="34" charset="0"/>
                <a:cs typeface="Arial" panose="020B0604020202020204" pitchFamily="34" charset="0"/>
              </a:rPr>
              <a:t>convallis</a:t>
            </a:r>
            <a:r>
              <a:rPr lang="es-CO" sz="1800" dirty="0">
                <a:solidFill>
                  <a:schemeClr val="bg1"/>
                </a:solidFill>
                <a:latin typeface="Arial" panose="020B0604020202020204" pitchFamily="34" charset="0"/>
                <a:cs typeface="Arial" panose="020B0604020202020204" pitchFamily="34" charset="0"/>
              </a:rPr>
              <a:t> magna non. </a:t>
            </a:r>
          </a:p>
        </p:txBody>
      </p:sp>
      <p:sp>
        <p:nvSpPr>
          <p:cNvPr id="26" name="TextBox 10">
            <a:extLst>
              <a:ext uri="{FF2B5EF4-FFF2-40B4-BE49-F238E27FC236}">
                <a16:creationId xmlns:a16="http://schemas.microsoft.com/office/drawing/2014/main" id="{8781F94C-02AE-F860-395B-6E9B57C12313}"/>
              </a:ext>
            </a:extLst>
          </p:cNvPr>
          <p:cNvSpPr txBox="1">
            <a:spLocks noChangeArrowheads="1"/>
          </p:cNvSpPr>
          <p:nvPr/>
        </p:nvSpPr>
        <p:spPr bwMode="auto">
          <a:xfrm>
            <a:off x="6094269" y="3632933"/>
            <a:ext cx="2162032" cy="1754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800" b="1" dirty="0">
                <a:solidFill>
                  <a:schemeClr val="bg1"/>
                </a:solidFill>
                <a:latin typeface="Arial" panose="020B0604020202020204" pitchFamily="34" charset="0"/>
                <a:cs typeface="Arial" panose="020B0604020202020204" pitchFamily="34" charset="0"/>
              </a:rPr>
              <a:t>Lorem ipsum </a:t>
            </a:r>
            <a:r>
              <a:rPr lang="es-CO" sz="1800" dirty="0">
                <a:solidFill>
                  <a:schemeClr val="bg1"/>
                </a:solidFill>
                <a:latin typeface="Arial" panose="020B0604020202020204" pitchFamily="34" charset="0"/>
                <a:cs typeface="Arial" panose="020B0604020202020204" pitchFamily="34" charset="0"/>
              </a:rPr>
              <a:t>dolor sit amet, consectetur adipiscing elit.  </a:t>
            </a:r>
            <a:r>
              <a:rPr lang="es-CO" sz="1800" dirty="0" err="1">
                <a:solidFill>
                  <a:schemeClr val="bg1"/>
                </a:solidFill>
                <a:latin typeface="Arial" panose="020B0604020202020204" pitchFamily="34" charset="0"/>
                <a:cs typeface="Arial" panose="020B0604020202020204" pitchFamily="34" charset="0"/>
              </a:rPr>
              <a:t>Fusce</a:t>
            </a:r>
            <a:r>
              <a:rPr lang="es-CO" sz="1800" dirty="0">
                <a:solidFill>
                  <a:schemeClr val="bg1"/>
                </a:solidFill>
                <a:latin typeface="Arial" panose="020B0604020202020204" pitchFamily="34" charset="0"/>
                <a:cs typeface="Arial" panose="020B0604020202020204" pitchFamily="34" charset="0"/>
              </a:rPr>
              <a:t> </a:t>
            </a:r>
            <a:r>
              <a:rPr lang="es-CO" sz="1800" dirty="0" err="1">
                <a:solidFill>
                  <a:schemeClr val="bg1"/>
                </a:solidFill>
                <a:latin typeface="Arial" panose="020B0604020202020204" pitchFamily="34" charset="0"/>
                <a:cs typeface="Arial" panose="020B0604020202020204" pitchFamily="34" charset="0"/>
              </a:rPr>
              <a:t>convallis</a:t>
            </a:r>
            <a:r>
              <a:rPr lang="es-CO" sz="1800" dirty="0">
                <a:solidFill>
                  <a:schemeClr val="bg1"/>
                </a:solidFill>
                <a:latin typeface="Arial" panose="020B0604020202020204" pitchFamily="34" charset="0"/>
                <a:cs typeface="Arial" panose="020B0604020202020204" pitchFamily="34" charset="0"/>
              </a:rPr>
              <a:t> magna non. </a:t>
            </a:r>
          </a:p>
        </p:txBody>
      </p:sp>
      <p:sp>
        <p:nvSpPr>
          <p:cNvPr id="27" name="TextBox 10">
            <a:extLst>
              <a:ext uri="{FF2B5EF4-FFF2-40B4-BE49-F238E27FC236}">
                <a16:creationId xmlns:a16="http://schemas.microsoft.com/office/drawing/2014/main" id="{97EF5726-1D54-1B3D-FB98-053C12597473}"/>
              </a:ext>
            </a:extLst>
          </p:cNvPr>
          <p:cNvSpPr txBox="1">
            <a:spLocks noChangeArrowheads="1"/>
          </p:cNvSpPr>
          <p:nvPr/>
        </p:nvSpPr>
        <p:spPr bwMode="auto">
          <a:xfrm>
            <a:off x="8256944" y="1437284"/>
            <a:ext cx="2162032" cy="1754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800" b="1" dirty="0">
                <a:solidFill>
                  <a:schemeClr val="bg1"/>
                </a:solidFill>
                <a:latin typeface="Arial" panose="020B0604020202020204" pitchFamily="34" charset="0"/>
                <a:cs typeface="Arial" panose="020B0604020202020204" pitchFamily="34" charset="0"/>
              </a:rPr>
              <a:t>Lorem ipsum </a:t>
            </a:r>
            <a:r>
              <a:rPr lang="es-CO" sz="1800" dirty="0">
                <a:solidFill>
                  <a:schemeClr val="bg1"/>
                </a:solidFill>
                <a:latin typeface="Arial" panose="020B0604020202020204" pitchFamily="34" charset="0"/>
                <a:cs typeface="Arial" panose="020B0604020202020204" pitchFamily="34" charset="0"/>
              </a:rPr>
              <a:t>dolor sit amet, consectetur adipiscing elit.  </a:t>
            </a:r>
            <a:r>
              <a:rPr lang="es-CO" sz="1800" dirty="0" err="1">
                <a:solidFill>
                  <a:schemeClr val="bg1"/>
                </a:solidFill>
                <a:latin typeface="Arial" panose="020B0604020202020204" pitchFamily="34" charset="0"/>
                <a:cs typeface="Arial" panose="020B0604020202020204" pitchFamily="34" charset="0"/>
              </a:rPr>
              <a:t>Fusce</a:t>
            </a:r>
            <a:r>
              <a:rPr lang="es-CO" sz="1800" dirty="0">
                <a:solidFill>
                  <a:schemeClr val="bg1"/>
                </a:solidFill>
                <a:latin typeface="Arial" panose="020B0604020202020204" pitchFamily="34" charset="0"/>
                <a:cs typeface="Arial" panose="020B0604020202020204" pitchFamily="34" charset="0"/>
              </a:rPr>
              <a:t> </a:t>
            </a:r>
            <a:r>
              <a:rPr lang="es-CO" sz="1800" dirty="0" err="1">
                <a:solidFill>
                  <a:schemeClr val="bg1"/>
                </a:solidFill>
                <a:latin typeface="Arial" panose="020B0604020202020204" pitchFamily="34" charset="0"/>
                <a:cs typeface="Arial" panose="020B0604020202020204" pitchFamily="34" charset="0"/>
              </a:rPr>
              <a:t>convallis</a:t>
            </a:r>
            <a:r>
              <a:rPr lang="es-CO" sz="1800" dirty="0">
                <a:solidFill>
                  <a:schemeClr val="bg1"/>
                </a:solidFill>
                <a:latin typeface="Arial" panose="020B0604020202020204" pitchFamily="34" charset="0"/>
                <a:cs typeface="Arial" panose="020B0604020202020204" pitchFamily="34" charset="0"/>
              </a:rPr>
              <a:t> magna non. </a:t>
            </a:r>
          </a:p>
        </p:txBody>
      </p:sp>
      <p:sp>
        <p:nvSpPr>
          <p:cNvPr id="3" name="Picture Placeholder 2">
            <a:extLst>
              <a:ext uri="{FF2B5EF4-FFF2-40B4-BE49-F238E27FC236}">
                <a16:creationId xmlns:a16="http://schemas.microsoft.com/office/drawing/2014/main" id="{22D92FB2-2226-B2BB-6C81-4CB69AE40F3D}"/>
              </a:ext>
            </a:extLst>
          </p:cNvPr>
          <p:cNvSpPr>
            <a:spLocks noGrp="1"/>
          </p:cNvSpPr>
          <p:nvPr>
            <p:ph type="pic" sz="quarter" idx="10"/>
          </p:nvPr>
        </p:nvSpPr>
        <p:spPr/>
        <p:txBody>
          <a:bodyPr/>
          <a:lstStyle/>
          <a:p>
            <a:endParaRPr lang="es-CO"/>
          </a:p>
        </p:txBody>
      </p:sp>
      <p:sp>
        <p:nvSpPr>
          <p:cNvPr id="5" name="Picture Placeholder 4">
            <a:extLst>
              <a:ext uri="{FF2B5EF4-FFF2-40B4-BE49-F238E27FC236}">
                <a16:creationId xmlns:a16="http://schemas.microsoft.com/office/drawing/2014/main" id="{760D9384-16CD-9E24-1E50-70C0CDC355DC}"/>
              </a:ext>
            </a:extLst>
          </p:cNvPr>
          <p:cNvSpPr>
            <a:spLocks noGrp="1"/>
          </p:cNvSpPr>
          <p:nvPr>
            <p:ph type="pic" sz="quarter" idx="11"/>
          </p:nvPr>
        </p:nvSpPr>
        <p:spPr/>
        <p:txBody>
          <a:bodyPr/>
          <a:lstStyle/>
          <a:p>
            <a:endParaRPr lang="es-CO"/>
          </a:p>
        </p:txBody>
      </p:sp>
      <p:sp>
        <p:nvSpPr>
          <p:cNvPr id="12" name="Picture Placeholder 11">
            <a:extLst>
              <a:ext uri="{FF2B5EF4-FFF2-40B4-BE49-F238E27FC236}">
                <a16:creationId xmlns:a16="http://schemas.microsoft.com/office/drawing/2014/main" id="{78393EE1-204D-E595-0C27-BC698644DFA5}"/>
              </a:ext>
            </a:extLst>
          </p:cNvPr>
          <p:cNvSpPr>
            <a:spLocks noGrp="1"/>
          </p:cNvSpPr>
          <p:nvPr>
            <p:ph type="pic" sz="quarter" idx="13"/>
          </p:nvPr>
        </p:nvSpPr>
        <p:spPr/>
        <p:txBody>
          <a:bodyPr/>
          <a:lstStyle/>
          <a:p>
            <a:endParaRPr lang="es-CO"/>
          </a:p>
        </p:txBody>
      </p:sp>
      <p:sp>
        <p:nvSpPr>
          <p:cNvPr id="16" name="Picture Placeholder 15">
            <a:extLst>
              <a:ext uri="{FF2B5EF4-FFF2-40B4-BE49-F238E27FC236}">
                <a16:creationId xmlns:a16="http://schemas.microsoft.com/office/drawing/2014/main" id="{DAA0A860-43B9-D7C8-8744-BD7F34298539}"/>
              </a:ext>
            </a:extLst>
          </p:cNvPr>
          <p:cNvSpPr>
            <a:spLocks noGrp="1"/>
          </p:cNvSpPr>
          <p:nvPr>
            <p:ph type="pic" sz="quarter" idx="12"/>
          </p:nvPr>
        </p:nvSpPr>
        <p:spPr/>
        <p:txBody>
          <a:bodyPr/>
          <a:lstStyle/>
          <a:p>
            <a:endParaRPr lang="es-CO"/>
          </a:p>
        </p:txBody>
      </p:sp>
    </p:spTree>
    <p:extLst>
      <p:ext uri="{BB962C8B-B14F-4D97-AF65-F5344CB8AC3E}">
        <p14:creationId xmlns:p14="http://schemas.microsoft.com/office/powerpoint/2010/main" val="404715445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500" fill="hold"/>
                                        <p:tgtEl>
                                          <p:spTgt spid="24"/>
                                        </p:tgtEl>
                                        <p:attrNameLst>
                                          <p:attrName>ppt_w</p:attrName>
                                        </p:attrNameLst>
                                      </p:cBhvr>
                                      <p:tavLst>
                                        <p:tav tm="0">
                                          <p:val>
                                            <p:fltVal val="0"/>
                                          </p:val>
                                        </p:tav>
                                        <p:tav tm="100000">
                                          <p:val>
                                            <p:strVal val="#ppt_w"/>
                                          </p:val>
                                        </p:tav>
                                      </p:tavLst>
                                    </p:anim>
                                    <p:anim calcmode="lin" valueType="num">
                                      <p:cBhvr>
                                        <p:cTn id="8" dur="500" fill="hold"/>
                                        <p:tgtEl>
                                          <p:spTgt spid="24"/>
                                        </p:tgtEl>
                                        <p:attrNameLst>
                                          <p:attrName>ppt_h</p:attrName>
                                        </p:attrNameLst>
                                      </p:cBhvr>
                                      <p:tavLst>
                                        <p:tav tm="0">
                                          <p:val>
                                            <p:fltVal val="0"/>
                                          </p:val>
                                        </p:tav>
                                        <p:tav tm="100000">
                                          <p:val>
                                            <p:strVal val="#ppt_h"/>
                                          </p:val>
                                        </p:tav>
                                      </p:tavLst>
                                    </p:anim>
                                    <p:animEffect transition="in" filter="fade">
                                      <p:cBhvr>
                                        <p:cTn id="9" dur="500"/>
                                        <p:tgtEl>
                                          <p:spTgt spid="24"/>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25"/>
                                        </p:tgtEl>
                                        <p:attrNameLst>
                                          <p:attrName>style.visibility</p:attrName>
                                        </p:attrNameLst>
                                      </p:cBhvr>
                                      <p:to>
                                        <p:strVal val="visible"/>
                                      </p:to>
                                    </p:set>
                                    <p:anim calcmode="lin" valueType="num">
                                      <p:cBhvr>
                                        <p:cTn id="13" dur="500" fill="hold"/>
                                        <p:tgtEl>
                                          <p:spTgt spid="25"/>
                                        </p:tgtEl>
                                        <p:attrNameLst>
                                          <p:attrName>ppt_w</p:attrName>
                                        </p:attrNameLst>
                                      </p:cBhvr>
                                      <p:tavLst>
                                        <p:tav tm="0">
                                          <p:val>
                                            <p:fltVal val="0"/>
                                          </p:val>
                                        </p:tav>
                                        <p:tav tm="100000">
                                          <p:val>
                                            <p:strVal val="#ppt_w"/>
                                          </p:val>
                                        </p:tav>
                                      </p:tavLst>
                                    </p:anim>
                                    <p:anim calcmode="lin" valueType="num">
                                      <p:cBhvr>
                                        <p:cTn id="14" dur="500" fill="hold"/>
                                        <p:tgtEl>
                                          <p:spTgt spid="25"/>
                                        </p:tgtEl>
                                        <p:attrNameLst>
                                          <p:attrName>ppt_h</p:attrName>
                                        </p:attrNameLst>
                                      </p:cBhvr>
                                      <p:tavLst>
                                        <p:tav tm="0">
                                          <p:val>
                                            <p:fltVal val="0"/>
                                          </p:val>
                                        </p:tav>
                                        <p:tav tm="100000">
                                          <p:val>
                                            <p:strVal val="#ppt_h"/>
                                          </p:val>
                                        </p:tav>
                                      </p:tavLst>
                                    </p:anim>
                                    <p:animEffect transition="in" filter="fade">
                                      <p:cBhvr>
                                        <p:cTn id="15" dur="500"/>
                                        <p:tgtEl>
                                          <p:spTgt spid="25"/>
                                        </p:tgtEl>
                                      </p:cBhvr>
                                    </p:animEffect>
                                  </p:childTnLst>
                                </p:cTn>
                              </p:par>
                            </p:childTnLst>
                          </p:cTn>
                        </p:par>
                        <p:par>
                          <p:cTn id="16" fill="hold">
                            <p:stCondLst>
                              <p:cond delay="1000"/>
                            </p:stCondLst>
                            <p:childTnLst>
                              <p:par>
                                <p:cTn id="17" presetID="53" presetClass="entr" presetSubtype="16" fill="hold" grpId="0" nodeType="afterEffect">
                                  <p:stCondLst>
                                    <p:cond delay="0"/>
                                  </p:stCondLst>
                                  <p:childTnLst>
                                    <p:set>
                                      <p:cBhvr>
                                        <p:cTn id="18" dur="1" fill="hold">
                                          <p:stCondLst>
                                            <p:cond delay="0"/>
                                          </p:stCondLst>
                                        </p:cTn>
                                        <p:tgtEl>
                                          <p:spTgt spid="26"/>
                                        </p:tgtEl>
                                        <p:attrNameLst>
                                          <p:attrName>style.visibility</p:attrName>
                                        </p:attrNameLst>
                                      </p:cBhvr>
                                      <p:to>
                                        <p:strVal val="visible"/>
                                      </p:to>
                                    </p:set>
                                    <p:anim calcmode="lin" valueType="num">
                                      <p:cBhvr>
                                        <p:cTn id="19" dur="500" fill="hold"/>
                                        <p:tgtEl>
                                          <p:spTgt spid="26"/>
                                        </p:tgtEl>
                                        <p:attrNameLst>
                                          <p:attrName>ppt_w</p:attrName>
                                        </p:attrNameLst>
                                      </p:cBhvr>
                                      <p:tavLst>
                                        <p:tav tm="0">
                                          <p:val>
                                            <p:fltVal val="0"/>
                                          </p:val>
                                        </p:tav>
                                        <p:tav tm="100000">
                                          <p:val>
                                            <p:strVal val="#ppt_w"/>
                                          </p:val>
                                        </p:tav>
                                      </p:tavLst>
                                    </p:anim>
                                    <p:anim calcmode="lin" valueType="num">
                                      <p:cBhvr>
                                        <p:cTn id="20" dur="500" fill="hold"/>
                                        <p:tgtEl>
                                          <p:spTgt spid="26"/>
                                        </p:tgtEl>
                                        <p:attrNameLst>
                                          <p:attrName>ppt_h</p:attrName>
                                        </p:attrNameLst>
                                      </p:cBhvr>
                                      <p:tavLst>
                                        <p:tav tm="0">
                                          <p:val>
                                            <p:fltVal val="0"/>
                                          </p:val>
                                        </p:tav>
                                        <p:tav tm="100000">
                                          <p:val>
                                            <p:strVal val="#ppt_h"/>
                                          </p:val>
                                        </p:tav>
                                      </p:tavLst>
                                    </p:anim>
                                    <p:animEffect transition="in" filter="fade">
                                      <p:cBhvr>
                                        <p:cTn id="21" dur="500"/>
                                        <p:tgtEl>
                                          <p:spTgt spid="26"/>
                                        </p:tgtEl>
                                      </p:cBhvr>
                                    </p:animEffect>
                                  </p:childTnLst>
                                </p:cTn>
                              </p:par>
                            </p:childTnLst>
                          </p:cTn>
                        </p:par>
                        <p:par>
                          <p:cTn id="22" fill="hold">
                            <p:stCondLst>
                              <p:cond delay="1500"/>
                            </p:stCondLst>
                            <p:childTnLst>
                              <p:par>
                                <p:cTn id="23" presetID="53" presetClass="entr" presetSubtype="16" fill="hold" grpId="0" nodeType="afterEffect">
                                  <p:stCondLst>
                                    <p:cond delay="0"/>
                                  </p:stCondLst>
                                  <p:childTnLst>
                                    <p:set>
                                      <p:cBhvr>
                                        <p:cTn id="24" dur="1" fill="hold">
                                          <p:stCondLst>
                                            <p:cond delay="0"/>
                                          </p:stCondLst>
                                        </p:cTn>
                                        <p:tgtEl>
                                          <p:spTgt spid="27"/>
                                        </p:tgtEl>
                                        <p:attrNameLst>
                                          <p:attrName>style.visibility</p:attrName>
                                        </p:attrNameLst>
                                      </p:cBhvr>
                                      <p:to>
                                        <p:strVal val="visible"/>
                                      </p:to>
                                    </p:set>
                                    <p:anim calcmode="lin" valueType="num">
                                      <p:cBhvr>
                                        <p:cTn id="25" dur="500" fill="hold"/>
                                        <p:tgtEl>
                                          <p:spTgt spid="27"/>
                                        </p:tgtEl>
                                        <p:attrNameLst>
                                          <p:attrName>ppt_w</p:attrName>
                                        </p:attrNameLst>
                                      </p:cBhvr>
                                      <p:tavLst>
                                        <p:tav tm="0">
                                          <p:val>
                                            <p:fltVal val="0"/>
                                          </p:val>
                                        </p:tav>
                                        <p:tav tm="100000">
                                          <p:val>
                                            <p:strVal val="#ppt_w"/>
                                          </p:val>
                                        </p:tav>
                                      </p:tavLst>
                                    </p:anim>
                                    <p:anim calcmode="lin" valueType="num">
                                      <p:cBhvr>
                                        <p:cTn id="26" dur="500" fill="hold"/>
                                        <p:tgtEl>
                                          <p:spTgt spid="27"/>
                                        </p:tgtEl>
                                        <p:attrNameLst>
                                          <p:attrName>ppt_h</p:attrName>
                                        </p:attrNameLst>
                                      </p:cBhvr>
                                      <p:tavLst>
                                        <p:tav tm="0">
                                          <p:val>
                                            <p:fltVal val="0"/>
                                          </p:val>
                                        </p:tav>
                                        <p:tav tm="100000">
                                          <p:val>
                                            <p:strVal val="#ppt_h"/>
                                          </p:val>
                                        </p:tav>
                                      </p:tavLst>
                                    </p:anim>
                                    <p:animEffect transition="in" filter="fade">
                                      <p:cBhvr>
                                        <p:cTn id="27"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26" grpId="0"/>
      <p:bldP spid="2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a:extLst>
              <a:ext uri="{FF2B5EF4-FFF2-40B4-BE49-F238E27FC236}">
                <a16:creationId xmlns:a16="http://schemas.microsoft.com/office/drawing/2014/main" id="{7AF431CB-2A1E-D590-C7BA-7A889793C49F}"/>
              </a:ext>
            </a:extLst>
          </p:cNvPr>
          <p:cNvSpPr/>
          <p:nvPr/>
        </p:nvSpPr>
        <p:spPr>
          <a:xfrm>
            <a:off x="0" y="0"/>
            <a:ext cx="12192000" cy="6858000"/>
          </a:xfrm>
          <a:prstGeom prst="roundRect">
            <a:avLst>
              <a:gd name="adj" fmla="val 0"/>
            </a:avLst>
          </a:prstGeom>
          <a:solidFill>
            <a:schemeClr val="accent6">
              <a:lumMod val="5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6">
            <a:extLst>
              <a:ext uri="{FF2B5EF4-FFF2-40B4-BE49-F238E27FC236}">
                <a16:creationId xmlns:a16="http://schemas.microsoft.com/office/drawing/2014/main" id="{0BF73123-6F6A-E3AA-AB67-E1380EC8F0A5}"/>
              </a:ext>
            </a:extLst>
          </p:cNvPr>
          <p:cNvSpPr/>
          <p:nvPr/>
        </p:nvSpPr>
        <p:spPr>
          <a:xfrm>
            <a:off x="0" y="809625"/>
            <a:ext cx="12192000" cy="2619376"/>
          </a:xfrm>
          <a:prstGeom prst="roundRect">
            <a:avLst>
              <a:gd name="adj" fmla="val 0"/>
            </a:avLst>
          </a:prstGeom>
          <a:gradFill>
            <a:gsLst>
              <a:gs pos="0">
                <a:schemeClr val="accent1"/>
              </a:gs>
              <a:gs pos="26000">
                <a:schemeClr val="accent2"/>
              </a:gs>
              <a:gs pos="96000">
                <a:schemeClr val="accent5"/>
              </a:gs>
              <a:gs pos="72000">
                <a:schemeClr val="accent4"/>
              </a:gs>
              <a:gs pos="50000">
                <a:schemeClr val="accent3"/>
              </a:gs>
            </a:gsLst>
            <a:lin ang="2700000" scaled="1"/>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3C13BDD3-C9E2-3360-483E-FD60EA62B9A7}"/>
              </a:ext>
            </a:extLst>
          </p:cNvPr>
          <p:cNvSpPr txBox="1"/>
          <p:nvPr/>
        </p:nvSpPr>
        <p:spPr>
          <a:xfrm>
            <a:off x="5842369" y="1045757"/>
            <a:ext cx="4876802" cy="1569660"/>
          </a:xfrm>
          <a:prstGeom prst="rect">
            <a:avLst/>
          </a:prstGeom>
          <a:noFill/>
        </p:spPr>
        <p:txBody>
          <a:bodyPr wrap="square" rtlCol="0">
            <a:spAutoFit/>
          </a:bodyPr>
          <a:lstStyle/>
          <a:p>
            <a:r>
              <a:rPr lang="en-US" sz="4800" dirty="0">
                <a:solidFill>
                  <a:schemeClr val="accent6">
                    <a:lumMod val="50000"/>
                  </a:schemeClr>
                </a:solidFill>
              </a:rPr>
              <a:t>Headline </a:t>
            </a:r>
          </a:p>
          <a:p>
            <a:r>
              <a:rPr lang="en-US" sz="4800" b="1" dirty="0">
                <a:solidFill>
                  <a:schemeClr val="accent6">
                    <a:lumMod val="50000"/>
                  </a:schemeClr>
                </a:solidFill>
                <a:latin typeface="Lato Black" panose="020F0502020204030203" pitchFamily="34" charset="77"/>
              </a:rPr>
              <a:t>Presentation</a:t>
            </a:r>
          </a:p>
        </p:txBody>
      </p:sp>
      <p:sp>
        <p:nvSpPr>
          <p:cNvPr id="12" name="TextBox 11">
            <a:extLst>
              <a:ext uri="{FF2B5EF4-FFF2-40B4-BE49-F238E27FC236}">
                <a16:creationId xmlns:a16="http://schemas.microsoft.com/office/drawing/2014/main" id="{12B72D6E-4AA1-AB82-8AE3-5A0CE9C64171}"/>
              </a:ext>
            </a:extLst>
          </p:cNvPr>
          <p:cNvSpPr txBox="1">
            <a:spLocks noChangeArrowheads="1"/>
          </p:cNvSpPr>
          <p:nvPr/>
        </p:nvSpPr>
        <p:spPr bwMode="auto">
          <a:xfrm>
            <a:off x="5842368" y="2615417"/>
            <a:ext cx="6349631" cy="6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800" b="1" dirty="0">
                <a:solidFill>
                  <a:schemeClr val="accent6">
                    <a:lumMod val="50000"/>
                  </a:schemeClr>
                </a:solidFill>
                <a:latin typeface="Arial" panose="020B0604020202020204" pitchFamily="34" charset="0"/>
                <a:cs typeface="Arial" panose="020B0604020202020204" pitchFamily="34" charset="0"/>
              </a:rPr>
              <a:t>Lorem ipsum </a:t>
            </a:r>
            <a:r>
              <a:rPr lang="es-CO" sz="1800" dirty="0">
                <a:solidFill>
                  <a:schemeClr val="accent6">
                    <a:lumMod val="50000"/>
                  </a:schemeClr>
                </a:solidFill>
                <a:latin typeface="Arial" panose="020B0604020202020204" pitchFamily="34" charset="0"/>
                <a:cs typeface="Arial" panose="020B0604020202020204" pitchFamily="34" charset="0"/>
              </a:rPr>
              <a:t>dolor sit amet, consectetur adipiscing elit.  Fusce convallis magna non. dolor sit amet, </a:t>
            </a:r>
          </a:p>
        </p:txBody>
      </p:sp>
      <p:sp>
        <p:nvSpPr>
          <p:cNvPr id="13" name="TextBox 10">
            <a:extLst>
              <a:ext uri="{FF2B5EF4-FFF2-40B4-BE49-F238E27FC236}">
                <a16:creationId xmlns:a16="http://schemas.microsoft.com/office/drawing/2014/main" id="{1CE0B245-8228-A6C8-858E-CD8B4385A676}"/>
              </a:ext>
            </a:extLst>
          </p:cNvPr>
          <p:cNvSpPr txBox="1">
            <a:spLocks noChangeArrowheads="1"/>
          </p:cNvSpPr>
          <p:nvPr/>
        </p:nvSpPr>
        <p:spPr bwMode="auto">
          <a:xfrm>
            <a:off x="2097702" y="4089560"/>
            <a:ext cx="3486669" cy="92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800" b="1" dirty="0">
                <a:solidFill>
                  <a:schemeClr val="bg1"/>
                </a:solidFill>
                <a:latin typeface="Arial" panose="020B0604020202020204" pitchFamily="34" charset="0"/>
                <a:cs typeface="Arial" panose="020B0604020202020204" pitchFamily="34" charset="0"/>
              </a:rPr>
              <a:t>Lorem ipsum </a:t>
            </a:r>
            <a:r>
              <a:rPr lang="es-CO" sz="1800" dirty="0">
                <a:solidFill>
                  <a:schemeClr val="bg1"/>
                </a:solidFill>
                <a:latin typeface="Arial" panose="020B0604020202020204" pitchFamily="34" charset="0"/>
                <a:cs typeface="Arial" panose="020B0604020202020204" pitchFamily="34" charset="0"/>
              </a:rPr>
              <a:t>dolor sit amet, consectetur adipiscing elit.  Fusce convallis magna non. </a:t>
            </a:r>
          </a:p>
        </p:txBody>
      </p:sp>
      <p:sp>
        <p:nvSpPr>
          <p:cNvPr id="14" name="TextBox 10">
            <a:extLst>
              <a:ext uri="{FF2B5EF4-FFF2-40B4-BE49-F238E27FC236}">
                <a16:creationId xmlns:a16="http://schemas.microsoft.com/office/drawing/2014/main" id="{BECEA226-8791-E961-6F81-B7C3D05930B6}"/>
              </a:ext>
            </a:extLst>
          </p:cNvPr>
          <p:cNvSpPr txBox="1">
            <a:spLocks noChangeArrowheads="1"/>
          </p:cNvSpPr>
          <p:nvPr/>
        </p:nvSpPr>
        <p:spPr bwMode="auto">
          <a:xfrm>
            <a:off x="7596630" y="4089560"/>
            <a:ext cx="3486669" cy="92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800" b="1" dirty="0">
                <a:solidFill>
                  <a:schemeClr val="bg1"/>
                </a:solidFill>
                <a:latin typeface="Arial" panose="020B0604020202020204" pitchFamily="34" charset="0"/>
                <a:cs typeface="Arial" panose="020B0604020202020204" pitchFamily="34" charset="0"/>
              </a:rPr>
              <a:t>Lorem ipsum </a:t>
            </a:r>
            <a:r>
              <a:rPr lang="es-CO" sz="1800" dirty="0">
                <a:solidFill>
                  <a:schemeClr val="bg1"/>
                </a:solidFill>
                <a:latin typeface="Arial" panose="020B0604020202020204" pitchFamily="34" charset="0"/>
                <a:cs typeface="Arial" panose="020B0604020202020204" pitchFamily="34" charset="0"/>
              </a:rPr>
              <a:t>dolor sit amet, consectetur adipiscing elit.  Fusce convallis magna non. </a:t>
            </a:r>
          </a:p>
        </p:txBody>
      </p:sp>
      <p:sp>
        <p:nvSpPr>
          <p:cNvPr id="15" name="TextBox 10">
            <a:extLst>
              <a:ext uri="{FF2B5EF4-FFF2-40B4-BE49-F238E27FC236}">
                <a16:creationId xmlns:a16="http://schemas.microsoft.com/office/drawing/2014/main" id="{68F509B0-C0C5-6416-CF86-9C28C5564BB1}"/>
              </a:ext>
            </a:extLst>
          </p:cNvPr>
          <p:cNvSpPr txBox="1">
            <a:spLocks noChangeArrowheads="1"/>
          </p:cNvSpPr>
          <p:nvPr/>
        </p:nvSpPr>
        <p:spPr bwMode="auto">
          <a:xfrm>
            <a:off x="2097702" y="5395846"/>
            <a:ext cx="3486669" cy="92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800" b="1" dirty="0">
                <a:solidFill>
                  <a:schemeClr val="bg1"/>
                </a:solidFill>
                <a:latin typeface="Arial" panose="020B0604020202020204" pitchFamily="34" charset="0"/>
                <a:cs typeface="Arial" panose="020B0604020202020204" pitchFamily="34" charset="0"/>
              </a:rPr>
              <a:t>Lorem ipsum </a:t>
            </a:r>
            <a:r>
              <a:rPr lang="es-CO" sz="1800" dirty="0">
                <a:solidFill>
                  <a:schemeClr val="bg1"/>
                </a:solidFill>
                <a:latin typeface="Arial" panose="020B0604020202020204" pitchFamily="34" charset="0"/>
                <a:cs typeface="Arial" panose="020B0604020202020204" pitchFamily="34" charset="0"/>
              </a:rPr>
              <a:t>dolor sit amet, consectetur adipiscing elit.  Fusce convallis magna non. </a:t>
            </a:r>
          </a:p>
        </p:txBody>
      </p:sp>
      <p:sp>
        <p:nvSpPr>
          <p:cNvPr id="16" name="TextBox 10">
            <a:extLst>
              <a:ext uri="{FF2B5EF4-FFF2-40B4-BE49-F238E27FC236}">
                <a16:creationId xmlns:a16="http://schemas.microsoft.com/office/drawing/2014/main" id="{97AE13A3-EA31-D018-C7A6-7398D671A41D}"/>
              </a:ext>
            </a:extLst>
          </p:cNvPr>
          <p:cNvSpPr txBox="1">
            <a:spLocks noChangeArrowheads="1"/>
          </p:cNvSpPr>
          <p:nvPr/>
        </p:nvSpPr>
        <p:spPr bwMode="auto">
          <a:xfrm>
            <a:off x="7596630" y="5395846"/>
            <a:ext cx="3486669" cy="92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800" b="1" dirty="0">
                <a:solidFill>
                  <a:schemeClr val="bg1"/>
                </a:solidFill>
                <a:latin typeface="Arial" panose="020B0604020202020204" pitchFamily="34" charset="0"/>
                <a:cs typeface="Arial" panose="020B0604020202020204" pitchFamily="34" charset="0"/>
              </a:rPr>
              <a:t>Lorem ipsum </a:t>
            </a:r>
            <a:r>
              <a:rPr lang="es-CO" sz="1800" dirty="0">
                <a:solidFill>
                  <a:schemeClr val="bg1"/>
                </a:solidFill>
                <a:latin typeface="Arial" panose="020B0604020202020204" pitchFamily="34" charset="0"/>
                <a:cs typeface="Arial" panose="020B0604020202020204" pitchFamily="34" charset="0"/>
              </a:rPr>
              <a:t>dolor sit amet, consectetur adipiscing elit.  Fusce convallis magna non. </a:t>
            </a:r>
          </a:p>
        </p:txBody>
      </p:sp>
      <p:sp>
        <p:nvSpPr>
          <p:cNvPr id="17" name="TextBox 16">
            <a:extLst>
              <a:ext uri="{FF2B5EF4-FFF2-40B4-BE49-F238E27FC236}">
                <a16:creationId xmlns:a16="http://schemas.microsoft.com/office/drawing/2014/main" id="{48885CB7-81BB-BC75-EBC5-0BC55CDE8ED6}"/>
              </a:ext>
            </a:extLst>
          </p:cNvPr>
          <p:cNvSpPr txBox="1"/>
          <p:nvPr/>
        </p:nvSpPr>
        <p:spPr>
          <a:xfrm>
            <a:off x="1243198" y="3820061"/>
            <a:ext cx="1037384" cy="1323439"/>
          </a:xfrm>
          <a:prstGeom prst="rect">
            <a:avLst/>
          </a:prstGeom>
          <a:noFill/>
        </p:spPr>
        <p:txBody>
          <a:bodyPr wrap="square" rtlCol="0">
            <a:spAutoFit/>
          </a:bodyPr>
          <a:lstStyle/>
          <a:p>
            <a:r>
              <a:rPr lang="en-US" sz="8000" dirty="0">
                <a:gradFill>
                  <a:gsLst>
                    <a:gs pos="0">
                      <a:schemeClr val="accent1"/>
                    </a:gs>
                    <a:gs pos="26000">
                      <a:schemeClr val="accent2"/>
                    </a:gs>
                    <a:gs pos="96000">
                      <a:schemeClr val="accent5"/>
                    </a:gs>
                    <a:gs pos="72000">
                      <a:schemeClr val="accent4"/>
                    </a:gs>
                    <a:gs pos="50000">
                      <a:schemeClr val="accent3"/>
                    </a:gs>
                  </a:gsLst>
                  <a:lin ang="2700000" scaled="1"/>
                </a:gradFill>
              </a:rPr>
              <a:t>A</a:t>
            </a:r>
          </a:p>
        </p:txBody>
      </p:sp>
      <p:sp>
        <p:nvSpPr>
          <p:cNvPr id="18" name="TextBox 17">
            <a:extLst>
              <a:ext uri="{FF2B5EF4-FFF2-40B4-BE49-F238E27FC236}">
                <a16:creationId xmlns:a16="http://schemas.microsoft.com/office/drawing/2014/main" id="{DFAC3FED-E705-F952-D97C-2892519768DA}"/>
              </a:ext>
            </a:extLst>
          </p:cNvPr>
          <p:cNvSpPr txBox="1"/>
          <p:nvPr/>
        </p:nvSpPr>
        <p:spPr>
          <a:xfrm>
            <a:off x="6631092" y="3820061"/>
            <a:ext cx="1037384" cy="1323439"/>
          </a:xfrm>
          <a:prstGeom prst="rect">
            <a:avLst/>
          </a:prstGeom>
          <a:noFill/>
        </p:spPr>
        <p:txBody>
          <a:bodyPr wrap="square" rtlCol="0">
            <a:spAutoFit/>
          </a:bodyPr>
          <a:lstStyle/>
          <a:p>
            <a:r>
              <a:rPr lang="en-US" sz="8000" dirty="0">
                <a:gradFill>
                  <a:gsLst>
                    <a:gs pos="0">
                      <a:schemeClr val="accent1"/>
                    </a:gs>
                    <a:gs pos="26000">
                      <a:schemeClr val="accent2"/>
                    </a:gs>
                    <a:gs pos="96000">
                      <a:schemeClr val="accent5"/>
                    </a:gs>
                    <a:gs pos="72000">
                      <a:schemeClr val="accent4"/>
                    </a:gs>
                    <a:gs pos="50000">
                      <a:schemeClr val="accent3"/>
                    </a:gs>
                  </a:gsLst>
                  <a:lin ang="2700000" scaled="1"/>
                </a:gradFill>
              </a:rPr>
              <a:t>B</a:t>
            </a:r>
          </a:p>
        </p:txBody>
      </p:sp>
      <p:sp>
        <p:nvSpPr>
          <p:cNvPr id="19" name="TextBox 18">
            <a:extLst>
              <a:ext uri="{FF2B5EF4-FFF2-40B4-BE49-F238E27FC236}">
                <a16:creationId xmlns:a16="http://schemas.microsoft.com/office/drawing/2014/main" id="{4E881FF2-C2ED-2A97-1A88-880529322793}"/>
              </a:ext>
            </a:extLst>
          </p:cNvPr>
          <p:cNvSpPr txBox="1"/>
          <p:nvPr/>
        </p:nvSpPr>
        <p:spPr>
          <a:xfrm>
            <a:off x="1243198" y="5123081"/>
            <a:ext cx="1037384" cy="1323439"/>
          </a:xfrm>
          <a:prstGeom prst="rect">
            <a:avLst/>
          </a:prstGeom>
          <a:noFill/>
        </p:spPr>
        <p:txBody>
          <a:bodyPr wrap="square" rtlCol="0">
            <a:spAutoFit/>
          </a:bodyPr>
          <a:lstStyle/>
          <a:p>
            <a:r>
              <a:rPr lang="en-US" sz="8000" dirty="0">
                <a:gradFill>
                  <a:gsLst>
                    <a:gs pos="0">
                      <a:schemeClr val="accent1"/>
                    </a:gs>
                    <a:gs pos="26000">
                      <a:schemeClr val="accent2"/>
                    </a:gs>
                    <a:gs pos="96000">
                      <a:schemeClr val="accent5"/>
                    </a:gs>
                    <a:gs pos="72000">
                      <a:schemeClr val="accent4"/>
                    </a:gs>
                    <a:gs pos="50000">
                      <a:schemeClr val="accent3"/>
                    </a:gs>
                  </a:gsLst>
                  <a:lin ang="2700000" scaled="1"/>
                </a:gradFill>
              </a:rPr>
              <a:t>C</a:t>
            </a:r>
          </a:p>
        </p:txBody>
      </p:sp>
      <p:sp>
        <p:nvSpPr>
          <p:cNvPr id="20" name="TextBox 19">
            <a:extLst>
              <a:ext uri="{FF2B5EF4-FFF2-40B4-BE49-F238E27FC236}">
                <a16:creationId xmlns:a16="http://schemas.microsoft.com/office/drawing/2014/main" id="{FEFA59E8-46CA-B8AA-622D-A622E6FC4BC9}"/>
              </a:ext>
            </a:extLst>
          </p:cNvPr>
          <p:cNvSpPr txBox="1"/>
          <p:nvPr/>
        </p:nvSpPr>
        <p:spPr>
          <a:xfrm>
            <a:off x="6631092" y="5123081"/>
            <a:ext cx="1037384" cy="1323439"/>
          </a:xfrm>
          <a:prstGeom prst="rect">
            <a:avLst/>
          </a:prstGeom>
          <a:noFill/>
        </p:spPr>
        <p:txBody>
          <a:bodyPr wrap="square" rtlCol="0">
            <a:spAutoFit/>
          </a:bodyPr>
          <a:lstStyle/>
          <a:p>
            <a:r>
              <a:rPr lang="en-US" sz="8000" dirty="0">
                <a:gradFill>
                  <a:gsLst>
                    <a:gs pos="0">
                      <a:schemeClr val="accent1"/>
                    </a:gs>
                    <a:gs pos="26000">
                      <a:schemeClr val="accent2"/>
                    </a:gs>
                    <a:gs pos="96000">
                      <a:schemeClr val="accent5"/>
                    </a:gs>
                    <a:gs pos="72000">
                      <a:schemeClr val="accent4"/>
                    </a:gs>
                    <a:gs pos="50000">
                      <a:schemeClr val="accent3"/>
                    </a:gs>
                  </a:gsLst>
                  <a:lin ang="2700000" scaled="1"/>
                </a:gradFill>
              </a:rPr>
              <a:t>D</a:t>
            </a:r>
          </a:p>
        </p:txBody>
      </p:sp>
      <p:sp>
        <p:nvSpPr>
          <p:cNvPr id="22" name="Rounded Rectangle 21">
            <a:extLst>
              <a:ext uri="{FF2B5EF4-FFF2-40B4-BE49-F238E27FC236}">
                <a16:creationId xmlns:a16="http://schemas.microsoft.com/office/drawing/2014/main" id="{C5EA5F5A-4A9F-8621-F140-71E59CDAD8BD}"/>
              </a:ext>
            </a:extLst>
          </p:cNvPr>
          <p:cNvSpPr/>
          <p:nvPr/>
        </p:nvSpPr>
        <p:spPr>
          <a:xfrm>
            <a:off x="196477" y="5909598"/>
            <a:ext cx="1037385" cy="2162175"/>
          </a:xfrm>
          <a:prstGeom prst="roundRect">
            <a:avLst>
              <a:gd name="adj" fmla="val 50000"/>
            </a:avLst>
          </a:prstGeom>
          <a:gradFill>
            <a:gsLst>
              <a:gs pos="0">
                <a:schemeClr val="accent1"/>
              </a:gs>
              <a:gs pos="26000">
                <a:schemeClr val="accent2"/>
              </a:gs>
              <a:gs pos="96000">
                <a:schemeClr val="accent5"/>
              </a:gs>
              <a:gs pos="72000">
                <a:schemeClr val="accent4"/>
              </a:gs>
              <a:gs pos="50000">
                <a:schemeClr val="accent3"/>
              </a:gs>
            </a:gsLst>
            <a:lin ang="2700000" scaled="1"/>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ounded Rectangle 22">
            <a:extLst>
              <a:ext uri="{FF2B5EF4-FFF2-40B4-BE49-F238E27FC236}">
                <a16:creationId xmlns:a16="http://schemas.microsoft.com/office/drawing/2014/main" id="{EDC854AF-A1EA-1737-8F55-965049B40BB6}"/>
              </a:ext>
            </a:extLst>
          </p:cNvPr>
          <p:cNvSpPr/>
          <p:nvPr/>
        </p:nvSpPr>
        <p:spPr>
          <a:xfrm>
            <a:off x="9638854" y="-1623333"/>
            <a:ext cx="1080317" cy="2162175"/>
          </a:xfrm>
          <a:prstGeom prst="roundRect">
            <a:avLst>
              <a:gd name="adj" fmla="val 39984"/>
            </a:avLst>
          </a:prstGeom>
          <a:gradFill>
            <a:gsLst>
              <a:gs pos="0">
                <a:schemeClr val="accent1"/>
              </a:gs>
              <a:gs pos="26000">
                <a:schemeClr val="accent2"/>
              </a:gs>
              <a:gs pos="96000">
                <a:schemeClr val="accent5"/>
              </a:gs>
              <a:gs pos="72000">
                <a:schemeClr val="accent4"/>
              </a:gs>
              <a:gs pos="50000">
                <a:schemeClr val="accent3"/>
              </a:gs>
            </a:gsLst>
            <a:lin ang="2700000" scaled="1"/>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a:extLst>
              <a:ext uri="{FF2B5EF4-FFF2-40B4-BE49-F238E27FC236}">
                <a16:creationId xmlns:a16="http://schemas.microsoft.com/office/drawing/2014/main" id="{3AE46DBC-E1EF-7F40-9EC0-60E081966050}"/>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412478264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ppt_w</p:attrName>
                                        </p:attrNameLst>
                                      </p:cBhvr>
                                      <p:tavLst>
                                        <p:tav tm="0">
                                          <p:val>
                                            <p:fltVal val="0"/>
                                          </p:val>
                                        </p:tav>
                                        <p:tav tm="100000">
                                          <p:val>
                                            <p:strVal val="#ppt_w"/>
                                          </p:val>
                                        </p:tav>
                                      </p:tavLst>
                                    </p:anim>
                                    <p:anim calcmode="lin" valueType="num">
                                      <p:cBhvr>
                                        <p:cTn id="8" dur="500" fill="hold"/>
                                        <p:tgtEl>
                                          <p:spTgt spid="12"/>
                                        </p:tgtEl>
                                        <p:attrNameLst>
                                          <p:attrName>ppt_h</p:attrName>
                                        </p:attrNameLst>
                                      </p:cBhvr>
                                      <p:tavLst>
                                        <p:tav tm="0">
                                          <p:val>
                                            <p:fltVal val="0"/>
                                          </p:val>
                                        </p:tav>
                                        <p:tav tm="100000">
                                          <p:val>
                                            <p:strVal val="#ppt_h"/>
                                          </p:val>
                                        </p:tav>
                                      </p:tavLst>
                                    </p:anim>
                                    <p:animEffect transition="in" filter="fade">
                                      <p:cBhvr>
                                        <p:cTn id="9" dur="500"/>
                                        <p:tgtEl>
                                          <p:spTgt spid="12"/>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p:cTn id="13" dur="500" fill="hold"/>
                                        <p:tgtEl>
                                          <p:spTgt spid="13"/>
                                        </p:tgtEl>
                                        <p:attrNameLst>
                                          <p:attrName>ppt_w</p:attrName>
                                        </p:attrNameLst>
                                      </p:cBhvr>
                                      <p:tavLst>
                                        <p:tav tm="0">
                                          <p:val>
                                            <p:fltVal val="0"/>
                                          </p:val>
                                        </p:tav>
                                        <p:tav tm="100000">
                                          <p:val>
                                            <p:strVal val="#ppt_w"/>
                                          </p:val>
                                        </p:tav>
                                      </p:tavLst>
                                    </p:anim>
                                    <p:anim calcmode="lin" valueType="num">
                                      <p:cBhvr>
                                        <p:cTn id="14" dur="500" fill="hold"/>
                                        <p:tgtEl>
                                          <p:spTgt spid="13"/>
                                        </p:tgtEl>
                                        <p:attrNameLst>
                                          <p:attrName>ppt_h</p:attrName>
                                        </p:attrNameLst>
                                      </p:cBhvr>
                                      <p:tavLst>
                                        <p:tav tm="0">
                                          <p:val>
                                            <p:fltVal val="0"/>
                                          </p:val>
                                        </p:tav>
                                        <p:tav tm="100000">
                                          <p:val>
                                            <p:strVal val="#ppt_h"/>
                                          </p:val>
                                        </p:tav>
                                      </p:tavLst>
                                    </p:anim>
                                    <p:animEffect transition="in" filter="fade">
                                      <p:cBhvr>
                                        <p:cTn id="15" dur="500"/>
                                        <p:tgtEl>
                                          <p:spTgt spid="13"/>
                                        </p:tgtEl>
                                      </p:cBhvr>
                                    </p:animEffect>
                                  </p:childTnLst>
                                </p:cTn>
                              </p:par>
                            </p:childTnLst>
                          </p:cTn>
                        </p:par>
                        <p:par>
                          <p:cTn id="16" fill="hold">
                            <p:stCondLst>
                              <p:cond delay="1000"/>
                            </p:stCondLst>
                            <p:childTnLst>
                              <p:par>
                                <p:cTn id="17" presetID="53" presetClass="entr" presetSubtype="16" fill="hold" grpId="0" nodeType="after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p:cTn id="19" dur="500" fill="hold"/>
                                        <p:tgtEl>
                                          <p:spTgt spid="14"/>
                                        </p:tgtEl>
                                        <p:attrNameLst>
                                          <p:attrName>ppt_w</p:attrName>
                                        </p:attrNameLst>
                                      </p:cBhvr>
                                      <p:tavLst>
                                        <p:tav tm="0">
                                          <p:val>
                                            <p:fltVal val="0"/>
                                          </p:val>
                                        </p:tav>
                                        <p:tav tm="100000">
                                          <p:val>
                                            <p:strVal val="#ppt_w"/>
                                          </p:val>
                                        </p:tav>
                                      </p:tavLst>
                                    </p:anim>
                                    <p:anim calcmode="lin" valueType="num">
                                      <p:cBhvr>
                                        <p:cTn id="20" dur="500" fill="hold"/>
                                        <p:tgtEl>
                                          <p:spTgt spid="14"/>
                                        </p:tgtEl>
                                        <p:attrNameLst>
                                          <p:attrName>ppt_h</p:attrName>
                                        </p:attrNameLst>
                                      </p:cBhvr>
                                      <p:tavLst>
                                        <p:tav tm="0">
                                          <p:val>
                                            <p:fltVal val="0"/>
                                          </p:val>
                                        </p:tav>
                                        <p:tav tm="100000">
                                          <p:val>
                                            <p:strVal val="#ppt_h"/>
                                          </p:val>
                                        </p:tav>
                                      </p:tavLst>
                                    </p:anim>
                                    <p:animEffect transition="in" filter="fade">
                                      <p:cBhvr>
                                        <p:cTn id="21" dur="500"/>
                                        <p:tgtEl>
                                          <p:spTgt spid="14"/>
                                        </p:tgtEl>
                                      </p:cBhvr>
                                    </p:animEffect>
                                  </p:childTnLst>
                                </p:cTn>
                              </p:par>
                            </p:childTnLst>
                          </p:cTn>
                        </p:par>
                        <p:par>
                          <p:cTn id="22" fill="hold">
                            <p:stCondLst>
                              <p:cond delay="1500"/>
                            </p:stCondLst>
                            <p:childTnLst>
                              <p:par>
                                <p:cTn id="23" presetID="53" presetClass="entr" presetSubtype="16" fill="hold" grpId="0" nodeType="afterEffect">
                                  <p:stCondLst>
                                    <p:cond delay="0"/>
                                  </p:stCondLst>
                                  <p:childTnLst>
                                    <p:set>
                                      <p:cBhvr>
                                        <p:cTn id="24" dur="1" fill="hold">
                                          <p:stCondLst>
                                            <p:cond delay="0"/>
                                          </p:stCondLst>
                                        </p:cTn>
                                        <p:tgtEl>
                                          <p:spTgt spid="15"/>
                                        </p:tgtEl>
                                        <p:attrNameLst>
                                          <p:attrName>style.visibility</p:attrName>
                                        </p:attrNameLst>
                                      </p:cBhvr>
                                      <p:to>
                                        <p:strVal val="visible"/>
                                      </p:to>
                                    </p:set>
                                    <p:anim calcmode="lin" valueType="num">
                                      <p:cBhvr>
                                        <p:cTn id="25" dur="500" fill="hold"/>
                                        <p:tgtEl>
                                          <p:spTgt spid="15"/>
                                        </p:tgtEl>
                                        <p:attrNameLst>
                                          <p:attrName>ppt_w</p:attrName>
                                        </p:attrNameLst>
                                      </p:cBhvr>
                                      <p:tavLst>
                                        <p:tav tm="0">
                                          <p:val>
                                            <p:fltVal val="0"/>
                                          </p:val>
                                        </p:tav>
                                        <p:tav tm="100000">
                                          <p:val>
                                            <p:strVal val="#ppt_w"/>
                                          </p:val>
                                        </p:tav>
                                      </p:tavLst>
                                    </p:anim>
                                    <p:anim calcmode="lin" valueType="num">
                                      <p:cBhvr>
                                        <p:cTn id="26" dur="500" fill="hold"/>
                                        <p:tgtEl>
                                          <p:spTgt spid="15"/>
                                        </p:tgtEl>
                                        <p:attrNameLst>
                                          <p:attrName>ppt_h</p:attrName>
                                        </p:attrNameLst>
                                      </p:cBhvr>
                                      <p:tavLst>
                                        <p:tav tm="0">
                                          <p:val>
                                            <p:fltVal val="0"/>
                                          </p:val>
                                        </p:tav>
                                        <p:tav tm="100000">
                                          <p:val>
                                            <p:strVal val="#ppt_h"/>
                                          </p:val>
                                        </p:tav>
                                      </p:tavLst>
                                    </p:anim>
                                    <p:animEffect transition="in" filter="fade">
                                      <p:cBhvr>
                                        <p:cTn id="27" dur="500"/>
                                        <p:tgtEl>
                                          <p:spTgt spid="15"/>
                                        </p:tgtEl>
                                      </p:cBhvr>
                                    </p:animEffect>
                                  </p:childTnLst>
                                </p:cTn>
                              </p:par>
                            </p:childTnLst>
                          </p:cTn>
                        </p:par>
                        <p:par>
                          <p:cTn id="28" fill="hold">
                            <p:stCondLst>
                              <p:cond delay="2000"/>
                            </p:stCondLst>
                            <p:childTnLst>
                              <p:par>
                                <p:cTn id="29" presetID="53" presetClass="entr" presetSubtype="16" fill="hold" grpId="0" nodeType="after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p:cTn id="31" dur="500" fill="hold"/>
                                        <p:tgtEl>
                                          <p:spTgt spid="16"/>
                                        </p:tgtEl>
                                        <p:attrNameLst>
                                          <p:attrName>ppt_w</p:attrName>
                                        </p:attrNameLst>
                                      </p:cBhvr>
                                      <p:tavLst>
                                        <p:tav tm="0">
                                          <p:val>
                                            <p:fltVal val="0"/>
                                          </p:val>
                                        </p:tav>
                                        <p:tav tm="100000">
                                          <p:val>
                                            <p:strVal val="#ppt_w"/>
                                          </p:val>
                                        </p:tav>
                                      </p:tavLst>
                                    </p:anim>
                                    <p:anim calcmode="lin" valueType="num">
                                      <p:cBhvr>
                                        <p:cTn id="32" dur="500" fill="hold"/>
                                        <p:tgtEl>
                                          <p:spTgt spid="16"/>
                                        </p:tgtEl>
                                        <p:attrNameLst>
                                          <p:attrName>ppt_h</p:attrName>
                                        </p:attrNameLst>
                                      </p:cBhvr>
                                      <p:tavLst>
                                        <p:tav tm="0">
                                          <p:val>
                                            <p:fltVal val="0"/>
                                          </p:val>
                                        </p:tav>
                                        <p:tav tm="100000">
                                          <p:val>
                                            <p:strVal val="#ppt_h"/>
                                          </p:val>
                                        </p:tav>
                                      </p:tavLst>
                                    </p:anim>
                                    <p:animEffect transition="in" filter="fade">
                                      <p:cBhvr>
                                        <p:cTn id="3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P spid="1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a:extLst>
              <a:ext uri="{FF2B5EF4-FFF2-40B4-BE49-F238E27FC236}">
                <a16:creationId xmlns:a16="http://schemas.microsoft.com/office/drawing/2014/main" id="{92FC3118-105A-F633-6EAF-DBCF2A762291}"/>
              </a:ext>
            </a:extLst>
          </p:cNvPr>
          <p:cNvSpPr/>
          <p:nvPr/>
        </p:nvSpPr>
        <p:spPr>
          <a:xfrm>
            <a:off x="0" y="0"/>
            <a:ext cx="12192000" cy="6858000"/>
          </a:xfrm>
          <a:prstGeom prst="roundRect">
            <a:avLst>
              <a:gd name="adj" fmla="val 0"/>
            </a:avLst>
          </a:prstGeom>
          <a:solidFill>
            <a:schemeClr val="accent6">
              <a:lumMod val="5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a:extLst>
              <a:ext uri="{FF2B5EF4-FFF2-40B4-BE49-F238E27FC236}">
                <a16:creationId xmlns:a16="http://schemas.microsoft.com/office/drawing/2014/main" id="{4F0284BA-A551-279E-A19E-C9F3A08B2647}"/>
              </a:ext>
            </a:extLst>
          </p:cNvPr>
          <p:cNvSpPr/>
          <p:nvPr/>
        </p:nvSpPr>
        <p:spPr>
          <a:xfrm>
            <a:off x="1385455" y="0"/>
            <a:ext cx="4322618" cy="5403273"/>
          </a:xfrm>
          <a:prstGeom prst="roundRect">
            <a:avLst>
              <a:gd name="adj" fmla="val 0"/>
            </a:avLst>
          </a:prstGeom>
          <a:gradFill>
            <a:gsLst>
              <a:gs pos="0">
                <a:schemeClr val="accent1"/>
              </a:gs>
              <a:gs pos="26000">
                <a:schemeClr val="accent2"/>
              </a:gs>
              <a:gs pos="96000">
                <a:schemeClr val="accent5"/>
              </a:gs>
              <a:gs pos="72000">
                <a:schemeClr val="accent4"/>
              </a:gs>
              <a:gs pos="50000">
                <a:schemeClr val="accent3"/>
              </a:gs>
            </a:gsLst>
            <a:lin ang="2700000" scaled="1"/>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7D50397E-2402-0DC7-B7AA-8637FF381CE2}"/>
              </a:ext>
            </a:extLst>
          </p:cNvPr>
          <p:cNvSpPr txBox="1"/>
          <p:nvPr/>
        </p:nvSpPr>
        <p:spPr>
          <a:xfrm>
            <a:off x="1718684" y="508737"/>
            <a:ext cx="4876802" cy="1569660"/>
          </a:xfrm>
          <a:prstGeom prst="rect">
            <a:avLst/>
          </a:prstGeom>
          <a:noFill/>
        </p:spPr>
        <p:txBody>
          <a:bodyPr wrap="square" rtlCol="0">
            <a:spAutoFit/>
          </a:bodyPr>
          <a:lstStyle/>
          <a:p>
            <a:r>
              <a:rPr lang="en-US" sz="4800" dirty="0">
                <a:solidFill>
                  <a:schemeClr val="accent6">
                    <a:lumMod val="50000"/>
                  </a:schemeClr>
                </a:solidFill>
              </a:rPr>
              <a:t>Headline </a:t>
            </a:r>
          </a:p>
          <a:p>
            <a:r>
              <a:rPr lang="en-US" sz="4800" b="1" dirty="0">
                <a:solidFill>
                  <a:schemeClr val="accent6">
                    <a:lumMod val="50000"/>
                  </a:schemeClr>
                </a:solidFill>
                <a:latin typeface="Lato Black" panose="020F0502020204030203" pitchFamily="34" charset="77"/>
              </a:rPr>
              <a:t>Presentation</a:t>
            </a:r>
          </a:p>
        </p:txBody>
      </p:sp>
      <p:sp>
        <p:nvSpPr>
          <p:cNvPr id="9" name="TextBox 8">
            <a:extLst>
              <a:ext uri="{FF2B5EF4-FFF2-40B4-BE49-F238E27FC236}">
                <a16:creationId xmlns:a16="http://schemas.microsoft.com/office/drawing/2014/main" id="{3055ABEB-2646-2DF0-2CF0-9594AEEF1967}"/>
              </a:ext>
            </a:extLst>
          </p:cNvPr>
          <p:cNvSpPr txBox="1">
            <a:spLocks noChangeArrowheads="1"/>
          </p:cNvSpPr>
          <p:nvPr/>
        </p:nvSpPr>
        <p:spPr bwMode="auto">
          <a:xfrm>
            <a:off x="1718684" y="2355416"/>
            <a:ext cx="3740008" cy="28623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800" b="1" dirty="0">
                <a:solidFill>
                  <a:schemeClr val="accent6">
                    <a:lumMod val="50000"/>
                  </a:schemeClr>
                </a:solidFill>
                <a:latin typeface="Arial" panose="020B0604020202020204" pitchFamily="34" charset="0"/>
                <a:cs typeface="Arial" panose="020B0604020202020204" pitchFamily="34" charset="0"/>
              </a:rPr>
              <a:t>Lorem ipsum </a:t>
            </a:r>
            <a:r>
              <a:rPr lang="es-CO" sz="1800" dirty="0">
                <a:solidFill>
                  <a:schemeClr val="accent6">
                    <a:lumMod val="50000"/>
                  </a:schemeClr>
                </a:solidFill>
                <a:latin typeface="Arial" panose="020B0604020202020204" pitchFamily="34" charset="0"/>
                <a:cs typeface="Arial" panose="020B0604020202020204" pitchFamily="34" charset="0"/>
              </a:rPr>
              <a:t>dolor sit amet, consectetur adipiscing elit.  Fusce convallis magna non. dolor sit amet, </a:t>
            </a:r>
          </a:p>
          <a:p>
            <a:endParaRPr lang="es-CO" sz="1800" dirty="0">
              <a:solidFill>
                <a:schemeClr val="accent6">
                  <a:lumMod val="50000"/>
                </a:schemeClr>
              </a:solidFill>
              <a:latin typeface="Arial" panose="020B0604020202020204" pitchFamily="34" charset="0"/>
              <a:cs typeface="Arial" panose="020B0604020202020204" pitchFamily="34" charset="0"/>
            </a:endParaRPr>
          </a:p>
          <a:p>
            <a:r>
              <a:rPr lang="es-CO" sz="1800" b="1" dirty="0" err="1">
                <a:solidFill>
                  <a:schemeClr val="accent6">
                    <a:lumMod val="50000"/>
                  </a:schemeClr>
                </a:solidFill>
                <a:latin typeface="Arial" panose="020B0604020202020204" pitchFamily="34" charset="0"/>
                <a:cs typeface="Arial" panose="020B0604020202020204" pitchFamily="34" charset="0"/>
              </a:rPr>
              <a:t>Lorem</a:t>
            </a:r>
            <a:r>
              <a:rPr lang="es-CO" sz="1800" b="1" dirty="0">
                <a:solidFill>
                  <a:schemeClr val="accent6">
                    <a:lumMod val="50000"/>
                  </a:schemeClr>
                </a:solidFill>
                <a:latin typeface="Arial" panose="020B0604020202020204" pitchFamily="34" charset="0"/>
                <a:cs typeface="Arial" panose="020B0604020202020204" pitchFamily="34" charset="0"/>
              </a:rPr>
              <a:t> </a:t>
            </a:r>
            <a:r>
              <a:rPr lang="es-CO" sz="1800" b="1" dirty="0" err="1">
                <a:solidFill>
                  <a:schemeClr val="accent6">
                    <a:lumMod val="50000"/>
                  </a:schemeClr>
                </a:solidFill>
                <a:latin typeface="Arial" panose="020B0604020202020204" pitchFamily="34" charset="0"/>
                <a:cs typeface="Arial" panose="020B0604020202020204" pitchFamily="34" charset="0"/>
              </a:rPr>
              <a:t>ipsum</a:t>
            </a:r>
            <a:r>
              <a:rPr lang="es-CO" sz="1800" b="1" dirty="0">
                <a:solidFill>
                  <a:schemeClr val="accent6">
                    <a:lumMod val="50000"/>
                  </a:schemeClr>
                </a:solidFill>
                <a:latin typeface="Arial" panose="020B0604020202020204" pitchFamily="34" charset="0"/>
                <a:cs typeface="Arial" panose="020B0604020202020204" pitchFamily="34" charset="0"/>
              </a:rPr>
              <a:t> </a:t>
            </a:r>
            <a:r>
              <a:rPr lang="es-CO" sz="1800" dirty="0">
                <a:solidFill>
                  <a:schemeClr val="accent6">
                    <a:lumMod val="50000"/>
                  </a:schemeClr>
                </a:solidFill>
                <a:latin typeface="Arial" panose="020B0604020202020204" pitchFamily="34" charset="0"/>
                <a:cs typeface="Arial" panose="020B0604020202020204" pitchFamily="34" charset="0"/>
              </a:rPr>
              <a:t>dolor </a:t>
            </a:r>
            <a:r>
              <a:rPr lang="es-CO" sz="1800" dirty="0" err="1">
                <a:solidFill>
                  <a:schemeClr val="accent6">
                    <a:lumMod val="50000"/>
                  </a:schemeClr>
                </a:solidFill>
                <a:latin typeface="Arial" panose="020B0604020202020204" pitchFamily="34" charset="0"/>
                <a:cs typeface="Arial" panose="020B0604020202020204" pitchFamily="34" charset="0"/>
              </a:rPr>
              <a:t>sit</a:t>
            </a:r>
            <a:r>
              <a:rPr lang="es-CO" sz="1800" dirty="0">
                <a:solidFill>
                  <a:schemeClr val="accent6">
                    <a:lumMod val="50000"/>
                  </a:schemeClr>
                </a:solidFill>
                <a:latin typeface="Arial" panose="020B0604020202020204" pitchFamily="34" charset="0"/>
                <a:cs typeface="Arial" panose="020B0604020202020204" pitchFamily="34" charset="0"/>
              </a:rPr>
              <a:t> </a:t>
            </a:r>
            <a:r>
              <a:rPr lang="es-CO" sz="1800" dirty="0" err="1">
                <a:solidFill>
                  <a:schemeClr val="accent6">
                    <a:lumMod val="50000"/>
                  </a:schemeClr>
                </a:solidFill>
                <a:latin typeface="Arial" panose="020B0604020202020204" pitchFamily="34" charset="0"/>
                <a:cs typeface="Arial" panose="020B0604020202020204" pitchFamily="34" charset="0"/>
              </a:rPr>
              <a:t>amet</a:t>
            </a:r>
            <a:r>
              <a:rPr lang="es-CO" sz="1800" dirty="0">
                <a:solidFill>
                  <a:schemeClr val="accent6">
                    <a:lumMod val="50000"/>
                  </a:schemeClr>
                </a:solidFill>
                <a:latin typeface="Arial" panose="020B0604020202020204" pitchFamily="34" charset="0"/>
                <a:cs typeface="Arial" panose="020B0604020202020204" pitchFamily="34" charset="0"/>
              </a:rPr>
              <a:t>, </a:t>
            </a:r>
            <a:r>
              <a:rPr lang="es-CO" sz="1800" dirty="0" err="1">
                <a:solidFill>
                  <a:schemeClr val="accent6">
                    <a:lumMod val="50000"/>
                  </a:schemeClr>
                </a:solidFill>
                <a:latin typeface="Arial" panose="020B0604020202020204" pitchFamily="34" charset="0"/>
                <a:cs typeface="Arial" panose="020B0604020202020204" pitchFamily="34" charset="0"/>
              </a:rPr>
              <a:t>consectetur</a:t>
            </a:r>
            <a:r>
              <a:rPr lang="es-CO" sz="1800" dirty="0">
                <a:solidFill>
                  <a:schemeClr val="accent6">
                    <a:lumMod val="50000"/>
                  </a:schemeClr>
                </a:solidFill>
                <a:latin typeface="Arial" panose="020B0604020202020204" pitchFamily="34" charset="0"/>
                <a:cs typeface="Arial" panose="020B0604020202020204" pitchFamily="34" charset="0"/>
              </a:rPr>
              <a:t> </a:t>
            </a:r>
            <a:r>
              <a:rPr lang="es-CO" sz="1800" dirty="0" err="1">
                <a:solidFill>
                  <a:schemeClr val="accent6">
                    <a:lumMod val="50000"/>
                  </a:schemeClr>
                </a:solidFill>
                <a:latin typeface="Arial" panose="020B0604020202020204" pitchFamily="34" charset="0"/>
                <a:cs typeface="Arial" panose="020B0604020202020204" pitchFamily="34" charset="0"/>
              </a:rPr>
              <a:t>adipiscing</a:t>
            </a:r>
            <a:r>
              <a:rPr lang="es-CO" sz="1800" dirty="0">
                <a:solidFill>
                  <a:schemeClr val="accent6">
                    <a:lumMod val="50000"/>
                  </a:schemeClr>
                </a:solidFill>
                <a:latin typeface="Arial" panose="020B0604020202020204" pitchFamily="34" charset="0"/>
                <a:cs typeface="Arial" panose="020B0604020202020204" pitchFamily="34" charset="0"/>
              </a:rPr>
              <a:t> </a:t>
            </a:r>
            <a:r>
              <a:rPr lang="es-CO" sz="1800" dirty="0" err="1">
                <a:solidFill>
                  <a:schemeClr val="accent6">
                    <a:lumMod val="50000"/>
                  </a:schemeClr>
                </a:solidFill>
                <a:latin typeface="Arial" panose="020B0604020202020204" pitchFamily="34" charset="0"/>
                <a:cs typeface="Arial" panose="020B0604020202020204" pitchFamily="34" charset="0"/>
              </a:rPr>
              <a:t>elit</a:t>
            </a:r>
            <a:r>
              <a:rPr lang="es-CO" sz="1800" dirty="0">
                <a:solidFill>
                  <a:schemeClr val="accent6">
                    <a:lumMod val="50000"/>
                  </a:schemeClr>
                </a:solidFill>
                <a:latin typeface="Arial" panose="020B0604020202020204" pitchFamily="34" charset="0"/>
                <a:cs typeface="Arial" panose="020B0604020202020204" pitchFamily="34" charset="0"/>
              </a:rPr>
              <a:t>.  </a:t>
            </a:r>
            <a:r>
              <a:rPr lang="es-CO" sz="1800" dirty="0" err="1">
                <a:solidFill>
                  <a:schemeClr val="accent6">
                    <a:lumMod val="50000"/>
                  </a:schemeClr>
                </a:solidFill>
                <a:latin typeface="Arial" panose="020B0604020202020204" pitchFamily="34" charset="0"/>
                <a:cs typeface="Arial" panose="020B0604020202020204" pitchFamily="34" charset="0"/>
              </a:rPr>
              <a:t>Fusce</a:t>
            </a:r>
            <a:r>
              <a:rPr lang="es-CO" sz="1800" dirty="0">
                <a:solidFill>
                  <a:schemeClr val="accent6">
                    <a:lumMod val="50000"/>
                  </a:schemeClr>
                </a:solidFill>
                <a:latin typeface="Arial" panose="020B0604020202020204" pitchFamily="34" charset="0"/>
                <a:cs typeface="Arial" panose="020B0604020202020204" pitchFamily="34" charset="0"/>
              </a:rPr>
              <a:t> </a:t>
            </a:r>
            <a:r>
              <a:rPr lang="es-CO" sz="1800" dirty="0" err="1">
                <a:solidFill>
                  <a:schemeClr val="accent6">
                    <a:lumMod val="50000"/>
                  </a:schemeClr>
                </a:solidFill>
                <a:latin typeface="Arial" panose="020B0604020202020204" pitchFamily="34" charset="0"/>
                <a:cs typeface="Arial" panose="020B0604020202020204" pitchFamily="34" charset="0"/>
              </a:rPr>
              <a:t>convallis</a:t>
            </a:r>
            <a:r>
              <a:rPr lang="es-CO" sz="1800" dirty="0">
                <a:solidFill>
                  <a:schemeClr val="accent6">
                    <a:lumMod val="50000"/>
                  </a:schemeClr>
                </a:solidFill>
                <a:latin typeface="Arial" panose="020B0604020202020204" pitchFamily="34" charset="0"/>
                <a:cs typeface="Arial" panose="020B0604020202020204" pitchFamily="34" charset="0"/>
              </a:rPr>
              <a:t> magna non. dolor </a:t>
            </a:r>
            <a:r>
              <a:rPr lang="es-CO" sz="1800" dirty="0" err="1">
                <a:solidFill>
                  <a:schemeClr val="accent6">
                    <a:lumMod val="50000"/>
                  </a:schemeClr>
                </a:solidFill>
                <a:latin typeface="Arial" panose="020B0604020202020204" pitchFamily="34" charset="0"/>
                <a:cs typeface="Arial" panose="020B0604020202020204" pitchFamily="34" charset="0"/>
              </a:rPr>
              <a:t>sit</a:t>
            </a:r>
            <a:r>
              <a:rPr lang="es-CO" sz="1800" dirty="0">
                <a:solidFill>
                  <a:schemeClr val="accent6">
                    <a:lumMod val="50000"/>
                  </a:schemeClr>
                </a:solidFill>
                <a:latin typeface="Arial" panose="020B0604020202020204" pitchFamily="34" charset="0"/>
                <a:cs typeface="Arial" panose="020B0604020202020204" pitchFamily="34" charset="0"/>
              </a:rPr>
              <a:t> </a:t>
            </a:r>
            <a:r>
              <a:rPr lang="es-CO" sz="1800" dirty="0" err="1">
                <a:solidFill>
                  <a:schemeClr val="accent6">
                    <a:lumMod val="50000"/>
                  </a:schemeClr>
                </a:solidFill>
                <a:latin typeface="Arial" panose="020B0604020202020204" pitchFamily="34" charset="0"/>
                <a:cs typeface="Arial" panose="020B0604020202020204" pitchFamily="34" charset="0"/>
              </a:rPr>
              <a:t>amet</a:t>
            </a:r>
            <a:r>
              <a:rPr lang="es-CO" sz="1800" dirty="0">
                <a:solidFill>
                  <a:schemeClr val="accent6">
                    <a:lumMod val="50000"/>
                  </a:schemeClr>
                </a:solidFill>
                <a:latin typeface="Arial" panose="020B0604020202020204" pitchFamily="34" charset="0"/>
                <a:cs typeface="Arial" panose="020B0604020202020204" pitchFamily="34" charset="0"/>
              </a:rPr>
              <a:t>, </a:t>
            </a:r>
          </a:p>
          <a:p>
            <a:endParaRPr lang="es-CO" sz="1800" dirty="0">
              <a:solidFill>
                <a:schemeClr val="accent6">
                  <a:lumMod val="50000"/>
                </a:schemeClr>
              </a:solidFill>
              <a:latin typeface="Arial" panose="020B0604020202020204" pitchFamily="34" charset="0"/>
              <a:cs typeface="Arial" panose="020B0604020202020204" pitchFamily="34" charset="0"/>
            </a:endParaRPr>
          </a:p>
        </p:txBody>
      </p:sp>
      <p:sp>
        <p:nvSpPr>
          <p:cNvPr id="10" name="Rounded Rectangle 9">
            <a:extLst>
              <a:ext uri="{FF2B5EF4-FFF2-40B4-BE49-F238E27FC236}">
                <a16:creationId xmlns:a16="http://schemas.microsoft.com/office/drawing/2014/main" id="{4D2D11AD-1E23-7D27-F618-6A7318B36980}"/>
              </a:ext>
            </a:extLst>
          </p:cNvPr>
          <p:cNvSpPr/>
          <p:nvPr/>
        </p:nvSpPr>
        <p:spPr>
          <a:xfrm>
            <a:off x="6455788" y="5277175"/>
            <a:ext cx="1037385" cy="2162175"/>
          </a:xfrm>
          <a:prstGeom prst="roundRect">
            <a:avLst>
              <a:gd name="adj" fmla="val 50000"/>
            </a:avLst>
          </a:prstGeom>
          <a:gradFill>
            <a:gsLst>
              <a:gs pos="0">
                <a:schemeClr val="accent1"/>
              </a:gs>
              <a:gs pos="26000">
                <a:schemeClr val="accent2"/>
              </a:gs>
              <a:gs pos="96000">
                <a:schemeClr val="accent5"/>
              </a:gs>
              <a:gs pos="72000">
                <a:schemeClr val="accent4"/>
              </a:gs>
              <a:gs pos="50000">
                <a:schemeClr val="accent3"/>
              </a:gs>
            </a:gsLst>
            <a:lin ang="2700000" scaled="1"/>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a:extLst>
              <a:ext uri="{FF2B5EF4-FFF2-40B4-BE49-F238E27FC236}">
                <a16:creationId xmlns:a16="http://schemas.microsoft.com/office/drawing/2014/main" id="{E0C0C025-665E-043F-BC89-20FA9C3F4806}"/>
              </a:ext>
            </a:extLst>
          </p:cNvPr>
          <p:cNvSpPr/>
          <p:nvPr/>
        </p:nvSpPr>
        <p:spPr>
          <a:xfrm>
            <a:off x="9392999" y="-521190"/>
            <a:ext cx="1080317" cy="2162175"/>
          </a:xfrm>
          <a:prstGeom prst="roundRect">
            <a:avLst>
              <a:gd name="adj" fmla="val 39984"/>
            </a:avLst>
          </a:prstGeom>
          <a:gradFill>
            <a:gsLst>
              <a:gs pos="0">
                <a:schemeClr val="accent1"/>
              </a:gs>
              <a:gs pos="26000">
                <a:schemeClr val="accent2"/>
              </a:gs>
              <a:gs pos="96000">
                <a:schemeClr val="accent5"/>
              </a:gs>
              <a:gs pos="72000">
                <a:schemeClr val="accent4"/>
              </a:gs>
              <a:gs pos="50000">
                <a:schemeClr val="accent3"/>
              </a:gs>
            </a:gsLst>
            <a:lin ang="2700000" scaled="1"/>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a:extLst>
              <a:ext uri="{FF2B5EF4-FFF2-40B4-BE49-F238E27FC236}">
                <a16:creationId xmlns:a16="http://schemas.microsoft.com/office/drawing/2014/main" id="{3FD11E49-7DB4-554D-70CE-B89FE3159D17}"/>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126262655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ounded Rectangle 15">
            <a:extLst>
              <a:ext uri="{FF2B5EF4-FFF2-40B4-BE49-F238E27FC236}">
                <a16:creationId xmlns:a16="http://schemas.microsoft.com/office/drawing/2014/main" id="{CEE1C2CC-DA2B-489C-3A2E-57122AC653AC}"/>
              </a:ext>
            </a:extLst>
          </p:cNvPr>
          <p:cNvSpPr/>
          <p:nvPr/>
        </p:nvSpPr>
        <p:spPr>
          <a:xfrm>
            <a:off x="0" y="0"/>
            <a:ext cx="12192000" cy="6858000"/>
          </a:xfrm>
          <a:prstGeom prst="roundRect">
            <a:avLst>
              <a:gd name="adj" fmla="val 1388"/>
            </a:avLst>
          </a:prstGeom>
          <a:gradFill>
            <a:gsLst>
              <a:gs pos="0">
                <a:schemeClr val="accent1"/>
              </a:gs>
              <a:gs pos="26000">
                <a:schemeClr val="accent2"/>
              </a:gs>
              <a:gs pos="96000">
                <a:schemeClr val="accent5"/>
              </a:gs>
              <a:gs pos="72000">
                <a:schemeClr val="accent4"/>
              </a:gs>
              <a:gs pos="50000">
                <a:schemeClr val="accent3"/>
              </a:gs>
            </a:gsLst>
            <a:lin ang="2700000" scaled="1"/>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a:extLst>
              <a:ext uri="{FF2B5EF4-FFF2-40B4-BE49-F238E27FC236}">
                <a16:creationId xmlns:a16="http://schemas.microsoft.com/office/drawing/2014/main" id="{E4AB138E-99B0-D14A-2CFC-8D757390C1B8}"/>
              </a:ext>
            </a:extLst>
          </p:cNvPr>
          <p:cNvSpPr/>
          <p:nvPr/>
        </p:nvSpPr>
        <p:spPr>
          <a:xfrm>
            <a:off x="7071" y="1317794"/>
            <a:ext cx="12191999" cy="3759709"/>
          </a:xfrm>
          <a:prstGeom prst="roundRect">
            <a:avLst>
              <a:gd name="adj" fmla="val 0"/>
            </a:avLst>
          </a:prstGeom>
          <a:solidFill>
            <a:schemeClr val="accent6">
              <a:lumMod val="5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36F4FD51-9675-838A-CDB1-D903AA016F8D}"/>
              </a:ext>
            </a:extLst>
          </p:cNvPr>
          <p:cNvSpPr/>
          <p:nvPr/>
        </p:nvSpPr>
        <p:spPr>
          <a:xfrm>
            <a:off x="1066799" y="1620981"/>
            <a:ext cx="3158981" cy="3158981"/>
          </a:xfrm>
          <a:prstGeom prst="ellipse">
            <a:avLst/>
          </a:prstGeom>
          <a:gradFill>
            <a:gsLst>
              <a:gs pos="0">
                <a:schemeClr val="accent1"/>
              </a:gs>
              <a:gs pos="26000">
                <a:schemeClr val="accent2"/>
              </a:gs>
              <a:gs pos="96000">
                <a:schemeClr val="accent5"/>
              </a:gs>
              <a:gs pos="72000">
                <a:schemeClr val="accent4"/>
              </a:gs>
              <a:gs pos="50000">
                <a:schemeClr val="accent3"/>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B59D6182-EB97-44BC-BDB4-A94517031696}"/>
              </a:ext>
            </a:extLst>
          </p:cNvPr>
          <p:cNvSpPr/>
          <p:nvPr/>
        </p:nvSpPr>
        <p:spPr>
          <a:xfrm>
            <a:off x="4502726" y="1620981"/>
            <a:ext cx="3158981" cy="3158981"/>
          </a:xfrm>
          <a:prstGeom prst="ellipse">
            <a:avLst/>
          </a:prstGeom>
          <a:gradFill>
            <a:gsLst>
              <a:gs pos="0">
                <a:schemeClr val="accent1"/>
              </a:gs>
              <a:gs pos="26000">
                <a:schemeClr val="accent2"/>
              </a:gs>
              <a:gs pos="96000">
                <a:schemeClr val="accent5"/>
              </a:gs>
              <a:gs pos="72000">
                <a:schemeClr val="accent4"/>
              </a:gs>
              <a:gs pos="50000">
                <a:schemeClr val="accent3"/>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D0FDE08B-6953-7984-E6A4-9462B016DD12}"/>
              </a:ext>
            </a:extLst>
          </p:cNvPr>
          <p:cNvSpPr/>
          <p:nvPr/>
        </p:nvSpPr>
        <p:spPr>
          <a:xfrm>
            <a:off x="7994072" y="1620981"/>
            <a:ext cx="3158981" cy="3158981"/>
          </a:xfrm>
          <a:prstGeom prst="ellipse">
            <a:avLst/>
          </a:prstGeom>
          <a:gradFill>
            <a:gsLst>
              <a:gs pos="0">
                <a:schemeClr val="accent1"/>
              </a:gs>
              <a:gs pos="26000">
                <a:schemeClr val="accent2"/>
              </a:gs>
              <a:gs pos="96000">
                <a:schemeClr val="accent5"/>
              </a:gs>
              <a:gs pos="72000">
                <a:schemeClr val="accent4"/>
              </a:gs>
              <a:gs pos="50000">
                <a:schemeClr val="accent3"/>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74AEBDC9-C272-7474-BD65-288D98B60B25}"/>
              </a:ext>
            </a:extLst>
          </p:cNvPr>
          <p:cNvSpPr txBox="1"/>
          <p:nvPr/>
        </p:nvSpPr>
        <p:spPr>
          <a:xfrm>
            <a:off x="3519412" y="407559"/>
            <a:ext cx="6026585" cy="707886"/>
          </a:xfrm>
          <a:prstGeom prst="rect">
            <a:avLst/>
          </a:prstGeom>
          <a:noFill/>
        </p:spPr>
        <p:txBody>
          <a:bodyPr wrap="square" rtlCol="0">
            <a:spAutoFit/>
          </a:bodyPr>
          <a:lstStyle/>
          <a:p>
            <a:r>
              <a:rPr lang="en-US" sz="4000" dirty="0">
                <a:solidFill>
                  <a:schemeClr val="bg1"/>
                </a:solidFill>
              </a:rPr>
              <a:t>Headline  </a:t>
            </a:r>
            <a:r>
              <a:rPr lang="en-US" sz="4000" b="1" dirty="0">
                <a:solidFill>
                  <a:schemeClr val="bg1"/>
                </a:solidFill>
                <a:latin typeface="Lato Black" panose="020F0502020204030203" pitchFamily="34" charset="77"/>
              </a:rPr>
              <a:t>Presentation</a:t>
            </a:r>
          </a:p>
        </p:txBody>
      </p:sp>
      <p:sp>
        <p:nvSpPr>
          <p:cNvPr id="19" name="TextBox 18">
            <a:extLst>
              <a:ext uri="{FF2B5EF4-FFF2-40B4-BE49-F238E27FC236}">
                <a16:creationId xmlns:a16="http://schemas.microsoft.com/office/drawing/2014/main" id="{CB98A281-DC1E-74C4-F9BA-6602C4102108}"/>
              </a:ext>
            </a:extLst>
          </p:cNvPr>
          <p:cNvSpPr txBox="1">
            <a:spLocks noChangeArrowheads="1"/>
          </p:cNvSpPr>
          <p:nvPr/>
        </p:nvSpPr>
        <p:spPr bwMode="auto">
          <a:xfrm>
            <a:off x="1094654" y="5077504"/>
            <a:ext cx="2978727" cy="1477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800" b="1" dirty="0">
                <a:solidFill>
                  <a:schemeClr val="bg1"/>
                </a:solidFill>
                <a:latin typeface="Arial" panose="020B0604020202020204" pitchFamily="34" charset="0"/>
                <a:cs typeface="Arial" panose="020B0604020202020204" pitchFamily="34" charset="0"/>
              </a:rPr>
              <a:t>TITLE </a:t>
            </a:r>
          </a:p>
          <a:p>
            <a:pPr algn="ctr"/>
            <a:r>
              <a:rPr lang="es-CO" sz="1800" b="1" dirty="0">
                <a:solidFill>
                  <a:schemeClr val="bg1"/>
                </a:solidFill>
                <a:latin typeface="Arial" panose="020B0604020202020204" pitchFamily="34" charset="0"/>
                <a:cs typeface="Arial" panose="020B0604020202020204" pitchFamily="34" charset="0"/>
              </a:rPr>
              <a:t> </a:t>
            </a:r>
          </a:p>
          <a:p>
            <a:pPr algn="ctr"/>
            <a:r>
              <a:rPr lang="es-CO" sz="1800" b="1" dirty="0" err="1">
                <a:solidFill>
                  <a:schemeClr val="bg1"/>
                </a:solidFill>
                <a:latin typeface="Arial" panose="020B0604020202020204" pitchFamily="34" charset="0"/>
                <a:cs typeface="Arial" panose="020B0604020202020204" pitchFamily="34" charset="0"/>
              </a:rPr>
              <a:t>Lorem</a:t>
            </a:r>
            <a:r>
              <a:rPr lang="es-CO" sz="1800" b="1" dirty="0">
                <a:solidFill>
                  <a:schemeClr val="bg1"/>
                </a:solidFill>
                <a:latin typeface="Arial" panose="020B0604020202020204" pitchFamily="34" charset="0"/>
                <a:cs typeface="Arial" panose="020B0604020202020204" pitchFamily="34" charset="0"/>
              </a:rPr>
              <a:t> ipsum </a:t>
            </a:r>
            <a:r>
              <a:rPr lang="es-CO" sz="1800" dirty="0">
                <a:solidFill>
                  <a:schemeClr val="bg1"/>
                </a:solidFill>
                <a:latin typeface="Arial" panose="020B0604020202020204" pitchFamily="34" charset="0"/>
                <a:cs typeface="Arial" panose="020B0604020202020204" pitchFamily="34" charset="0"/>
              </a:rPr>
              <a:t>dolor sit amet, consectetur adipiscing elit.  </a:t>
            </a:r>
          </a:p>
        </p:txBody>
      </p:sp>
      <p:sp>
        <p:nvSpPr>
          <p:cNvPr id="20" name="TextBox 19">
            <a:extLst>
              <a:ext uri="{FF2B5EF4-FFF2-40B4-BE49-F238E27FC236}">
                <a16:creationId xmlns:a16="http://schemas.microsoft.com/office/drawing/2014/main" id="{957485E8-7E0C-99C0-7B09-339A5147B168}"/>
              </a:ext>
            </a:extLst>
          </p:cNvPr>
          <p:cNvSpPr txBox="1">
            <a:spLocks noChangeArrowheads="1"/>
          </p:cNvSpPr>
          <p:nvPr/>
        </p:nvSpPr>
        <p:spPr bwMode="auto">
          <a:xfrm>
            <a:off x="4613708" y="5077504"/>
            <a:ext cx="2978727" cy="1477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800" b="1" dirty="0">
                <a:solidFill>
                  <a:schemeClr val="bg1"/>
                </a:solidFill>
                <a:latin typeface="Arial" panose="020B0604020202020204" pitchFamily="34" charset="0"/>
                <a:cs typeface="Arial" panose="020B0604020202020204" pitchFamily="34" charset="0"/>
              </a:rPr>
              <a:t>TITLE </a:t>
            </a:r>
          </a:p>
          <a:p>
            <a:pPr algn="ctr"/>
            <a:r>
              <a:rPr lang="es-CO" sz="1800" b="1" dirty="0">
                <a:solidFill>
                  <a:schemeClr val="bg1"/>
                </a:solidFill>
                <a:latin typeface="Arial" panose="020B0604020202020204" pitchFamily="34" charset="0"/>
                <a:cs typeface="Arial" panose="020B0604020202020204" pitchFamily="34" charset="0"/>
              </a:rPr>
              <a:t> </a:t>
            </a:r>
          </a:p>
          <a:p>
            <a:pPr algn="ctr"/>
            <a:r>
              <a:rPr lang="es-CO" sz="1800" b="1" dirty="0" err="1">
                <a:solidFill>
                  <a:schemeClr val="bg1"/>
                </a:solidFill>
                <a:latin typeface="Arial" panose="020B0604020202020204" pitchFamily="34" charset="0"/>
                <a:cs typeface="Arial" panose="020B0604020202020204" pitchFamily="34" charset="0"/>
              </a:rPr>
              <a:t>Lorem</a:t>
            </a:r>
            <a:r>
              <a:rPr lang="es-CO" sz="1800" b="1" dirty="0">
                <a:solidFill>
                  <a:schemeClr val="bg1"/>
                </a:solidFill>
                <a:latin typeface="Arial" panose="020B0604020202020204" pitchFamily="34" charset="0"/>
                <a:cs typeface="Arial" panose="020B0604020202020204" pitchFamily="34" charset="0"/>
              </a:rPr>
              <a:t> ipsum </a:t>
            </a:r>
            <a:r>
              <a:rPr lang="es-CO" sz="1800" dirty="0">
                <a:solidFill>
                  <a:schemeClr val="bg1"/>
                </a:solidFill>
                <a:latin typeface="Arial" panose="020B0604020202020204" pitchFamily="34" charset="0"/>
                <a:cs typeface="Arial" panose="020B0604020202020204" pitchFamily="34" charset="0"/>
              </a:rPr>
              <a:t>dolor sit amet, consectetur adipiscing elit.  </a:t>
            </a:r>
          </a:p>
        </p:txBody>
      </p:sp>
      <p:sp>
        <p:nvSpPr>
          <p:cNvPr id="21" name="TextBox 20">
            <a:extLst>
              <a:ext uri="{FF2B5EF4-FFF2-40B4-BE49-F238E27FC236}">
                <a16:creationId xmlns:a16="http://schemas.microsoft.com/office/drawing/2014/main" id="{5FF34FD1-42AD-6BD4-B408-A3AAF5F2F384}"/>
              </a:ext>
            </a:extLst>
          </p:cNvPr>
          <p:cNvSpPr txBox="1">
            <a:spLocks noChangeArrowheads="1"/>
          </p:cNvSpPr>
          <p:nvPr/>
        </p:nvSpPr>
        <p:spPr bwMode="auto">
          <a:xfrm>
            <a:off x="8188181" y="5077504"/>
            <a:ext cx="2978727" cy="1477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800" b="1" dirty="0">
                <a:solidFill>
                  <a:schemeClr val="bg1"/>
                </a:solidFill>
                <a:latin typeface="Arial" panose="020B0604020202020204" pitchFamily="34" charset="0"/>
                <a:cs typeface="Arial" panose="020B0604020202020204" pitchFamily="34" charset="0"/>
              </a:rPr>
              <a:t>TITLE </a:t>
            </a:r>
          </a:p>
          <a:p>
            <a:pPr algn="ctr"/>
            <a:r>
              <a:rPr lang="es-CO" sz="1800" b="1" dirty="0">
                <a:solidFill>
                  <a:schemeClr val="bg1"/>
                </a:solidFill>
                <a:latin typeface="Arial" panose="020B0604020202020204" pitchFamily="34" charset="0"/>
                <a:cs typeface="Arial" panose="020B0604020202020204" pitchFamily="34" charset="0"/>
              </a:rPr>
              <a:t> </a:t>
            </a:r>
          </a:p>
          <a:p>
            <a:pPr algn="ctr"/>
            <a:r>
              <a:rPr lang="es-CO" sz="1800" b="1" dirty="0" err="1">
                <a:solidFill>
                  <a:schemeClr val="bg1"/>
                </a:solidFill>
                <a:latin typeface="Arial" panose="020B0604020202020204" pitchFamily="34" charset="0"/>
                <a:cs typeface="Arial" panose="020B0604020202020204" pitchFamily="34" charset="0"/>
              </a:rPr>
              <a:t>Lorem</a:t>
            </a:r>
            <a:r>
              <a:rPr lang="es-CO" sz="1800" b="1" dirty="0">
                <a:solidFill>
                  <a:schemeClr val="bg1"/>
                </a:solidFill>
                <a:latin typeface="Arial" panose="020B0604020202020204" pitchFamily="34" charset="0"/>
                <a:cs typeface="Arial" panose="020B0604020202020204" pitchFamily="34" charset="0"/>
              </a:rPr>
              <a:t> ipsum </a:t>
            </a:r>
            <a:r>
              <a:rPr lang="es-CO" sz="1800" dirty="0">
                <a:solidFill>
                  <a:schemeClr val="bg1"/>
                </a:solidFill>
                <a:latin typeface="Arial" panose="020B0604020202020204" pitchFamily="34" charset="0"/>
                <a:cs typeface="Arial" panose="020B0604020202020204" pitchFamily="34" charset="0"/>
              </a:rPr>
              <a:t>dolor sit amet, consectetur adipiscing elit.  </a:t>
            </a:r>
          </a:p>
        </p:txBody>
      </p:sp>
      <p:sp>
        <p:nvSpPr>
          <p:cNvPr id="3" name="Picture Placeholder 2">
            <a:extLst>
              <a:ext uri="{FF2B5EF4-FFF2-40B4-BE49-F238E27FC236}">
                <a16:creationId xmlns:a16="http://schemas.microsoft.com/office/drawing/2014/main" id="{31918BD5-6B91-C291-F3EE-B7E805AB55ED}"/>
              </a:ext>
            </a:extLst>
          </p:cNvPr>
          <p:cNvSpPr>
            <a:spLocks noGrp="1"/>
          </p:cNvSpPr>
          <p:nvPr>
            <p:ph type="pic" sz="quarter" idx="11"/>
          </p:nvPr>
        </p:nvSpPr>
        <p:spPr/>
        <p:txBody>
          <a:bodyPr/>
          <a:lstStyle/>
          <a:p>
            <a:endParaRPr lang="es-CO"/>
          </a:p>
        </p:txBody>
      </p:sp>
      <p:sp>
        <p:nvSpPr>
          <p:cNvPr id="5" name="Picture Placeholder 4">
            <a:extLst>
              <a:ext uri="{FF2B5EF4-FFF2-40B4-BE49-F238E27FC236}">
                <a16:creationId xmlns:a16="http://schemas.microsoft.com/office/drawing/2014/main" id="{14C13389-DD7E-5B0C-6D46-F24D468731B6}"/>
              </a:ext>
            </a:extLst>
          </p:cNvPr>
          <p:cNvSpPr>
            <a:spLocks noGrp="1"/>
          </p:cNvSpPr>
          <p:nvPr>
            <p:ph type="pic" sz="quarter" idx="10"/>
          </p:nvPr>
        </p:nvSpPr>
        <p:spPr/>
        <p:txBody>
          <a:bodyPr/>
          <a:lstStyle/>
          <a:p>
            <a:endParaRPr lang="es-CO"/>
          </a:p>
        </p:txBody>
      </p:sp>
      <p:sp>
        <p:nvSpPr>
          <p:cNvPr id="9" name="Picture Placeholder 8">
            <a:extLst>
              <a:ext uri="{FF2B5EF4-FFF2-40B4-BE49-F238E27FC236}">
                <a16:creationId xmlns:a16="http://schemas.microsoft.com/office/drawing/2014/main" id="{35098744-55CD-11BA-C905-0C93D53EBC7B}"/>
              </a:ext>
            </a:extLst>
          </p:cNvPr>
          <p:cNvSpPr>
            <a:spLocks noGrp="1"/>
          </p:cNvSpPr>
          <p:nvPr>
            <p:ph type="pic" sz="quarter" idx="12"/>
          </p:nvPr>
        </p:nvSpPr>
        <p:spPr/>
        <p:txBody>
          <a:bodyPr/>
          <a:lstStyle/>
          <a:p>
            <a:endParaRPr lang="es-CO"/>
          </a:p>
        </p:txBody>
      </p:sp>
    </p:spTree>
    <p:extLst>
      <p:ext uri="{BB962C8B-B14F-4D97-AF65-F5344CB8AC3E}">
        <p14:creationId xmlns:p14="http://schemas.microsoft.com/office/powerpoint/2010/main" val="163597745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500" fill="hold"/>
                                        <p:tgtEl>
                                          <p:spTgt spid="19"/>
                                        </p:tgtEl>
                                        <p:attrNameLst>
                                          <p:attrName>ppt_w</p:attrName>
                                        </p:attrNameLst>
                                      </p:cBhvr>
                                      <p:tavLst>
                                        <p:tav tm="0">
                                          <p:val>
                                            <p:fltVal val="0"/>
                                          </p:val>
                                        </p:tav>
                                        <p:tav tm="100000">
                                          <p:val>
                                            <p:strVal val="#ppt_w"/>
                                          </p:val>
                                        </p:tav>
                                      </p:tavLst>
                                    </p:anim>
                                    <p:anim calcmode="lin" valueType="num">
                                      <p:cBhvr>
                                        <p:cTn id="8" dur="500" fill="hold"/>
                                        <p:tgtEl>
                                          <p:spTgt spid="19"/>
                                        </p:tgtEl>
                                        <p:attrNameLst>
                                          <p:attrName>ppt_h</p:attrName>
                                        </p:attrNameLst>
                                      </p:cBhvr>
                                      <p:tavLst>
                                        <p:tav tm="0">
                                          <p:val>
                                            <p:fltVal val="0"/>
                                          </p:val>
                                        </p:tav>
                                        <p:tav tm="100000">
                                          <p:val>
                                            <p:strVal val="#ppt_h"/>
                                          </p:val>
                                        </p:tav>
                                      </p:tavLst>
                                    </p:anim>
                                    <p:animEffect transition="in" filter="fade">
                                      <p:cBhvr>
                                        <p:cTn id="9" dur="500"/>
                                        <p:tgtEl>
                                          <p:spTgt spid="19"/>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p:cTn id="13" dur="500" fill="hold"/>
                                        <p:tgtEl>
                                          <p:spTgt spid="20"/>
                                        </p:tgtEl>
                                        <p:attrNameLst>
                                          <p:attrName>ppt_w</p:attrName>
                                        </p:attrNameLst>
                                      </p:cBhvr>
                                      <p:tavLst>
                                        <p:tav tm="0">
                                          <p:val>
                                            <p:fltVal val="0"/>
                                          </p:val>
                                        </p:tav>
                                        <p:tav tm="100000">
                                          <p:val>
                                            <p:strVal val="#ppt_w"/>
                                          </p:val>
                                        </p:tav>
                                      </p:tavLst>
                                    </p:anim>
                                    <p:anim calcmode="lin" valueType="num">
                                      <p:cBhvr>
                                        <p:cTn id="14" dur="500" fill="hold"/>
                                        <p:tgtEl>
                                          <p:spTgt spid="20"/>
                                        </p:tgtEl>
                                        <p:attrNameLst>
                                          <p:attrName>ppt_h</p:attrName>
                                        </p:attrNameLst>
                                      </p:cBhvr>
                                      <p:tavLst>
                                        <p:tav tm="0">
                                          <p:val>
                                            <p:fltVal val="0"/>
                                          </p:val>
                                        </p:tav>
                                        <p:tav tm="100000">
                                          <p:val>
                                            <p:strVal val="#ppt_h"/>
                                          </p:val>
                                        </p:tav>
                                      </p:tavLst>
                                    </p:anim>
                                    <p:animEffect transition="in" filter="fade">
                                      <p:cBhvr>
                                        <p:cTn id="15" dur="500"/>
                                        <p:tgtEl>
                                          <p:spTgt spid="20"/>
                                        </p:tgtEl>
                                      </p:cBhvr>
                                    </p:animEffect>
                                  </p:childTnLst>
                                </p:cTn>
                              </p:par>
                            </p:childTnLst>
                          </p:cTn>
                        </p:par>
                        <p:par>
                          <p:cTn id="16" fill="hold">
                            <p:stCondLst>
                              <p:cond delay="1000"/>
                            </p:stCondLst>
                            <p:childTnLst>
                              <p:par>
                                <p:cTn id="17" presetID="53" presetClass="entr" presetSubtype="16" fill="hold" grpId="0" nodeType="after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p:cTn id="19" dur="500" fill="hold"/>
                                        <p:tgtEl>
                                          <p:spTgt spid="21"/>
                                        </p:tgtEl>
                                        <p:attrNameLst>
                                          <p:attrName>ppt_w</p:attrName>
                                        </p:attrNameLst>
                                      </p:cBhvr>
                                      <p:tavLst>
                                        <p:tav tm="0">
                                          <p:val>
                                            <p:fltVal val="0"/>
                                          </p:val>
                                        </p:tav>
                                        <p:tav tm="100000">
                                          <p:val>
                                            <p:strVal val="#ppt_w"/>
                                          </p:val>
                                        </p:tav>
                                      </p:tavLst>
                                    </p:anim>
                                    <p:anim calcmode="lin" valueType="num">
                                      <p:cBhvr>
                                        <p:cTn id="20" dur="500" fill="hold"/>
                                        <p:tgtEl>
                                          <p:spTgt spid="21"/>
                                        </p:tgtEl>
                                        <p:attrNameLst>
                                          <p:attrName>ppt_h</p:attrName>
                                        </p:attrNameLst>
                                      </p:cBhvr>
                                      <p:tavLst>
                                        <p:tav tm="0">
                                          <p:val>
                                            <p:fltVal val="0"/>
                                          </p:val>
                                        </p:tav>
                                        <p:tav tm="100000">
                                          <p:val>
                                            <p:strVal val="#ppt_h"/>
                                          </p:val>
                                        </p:tav>
                                      </p:tavLst>
                                    </p:anim>
                                    <p:animEffect transition="in" filter="fade">
                                      <p:cBhvr>
                                        <p:cTn id="21"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21" grpId="0"/>
    </p:bldLst>
  </p:timing>
</p:sld>
</file>

<file path=ppt/theme/theme1.xml><?xml version="1.0" encoding="utf-8"?>
<a:theme xmlns:a="http://schemas.openxmlformats.org/drawingml/2006/main" name="Company Introduction PPThemes">
  <a:themeElements>
    <a:clrScheme name="gradient color">
      <a:dk1>
        <a:srgbClr val="747993"/>
      </a:dk1>
      <a:lt1>
        <a:srgbClr val="FFFFFF"/>
      </a:lt1>
      <a:dk2>
        <a:srgbClr val="111340"/>
      </a:dk2>
      <a:lt2>
        <a:srgbClr val="FFFFFF"/>
      </a:lt2>
      <a:accent1>
        <a:srgbClr val="7ADADE"/>
      </a:accent1>
      <a:accent2>
        <a:srgbClr val="9CC8DA"/>
      </a:accent2>
      <a:accent3>
        <a:srgbClr val="B6BAD7"/>
      </a:accent3>
      <a:accent4>
        <a:srgbClr val="CBAED6"/>
      </a:accent4>
      <a:accent5>
        <a:srgbClr val="E79FD3"/>
      </a:accent5>
      <a:accent6>
        <a:srgbClr val="9BAEC5"/>
      </a:accent6>
      <a:hlink>
        <a:srgbClr val="335FFE"/>
      </a:hlink>
      <a:folHlink>
        <a:srgbClr val="CA64D4"/>
      </a:folHlink>
    </a:clrScheme>
    <a:fontScheme name="Company introduction Font">
      <a:majorFont>
        <a:latin typeface="Montserrat Black"/>
        <a:ea typeface=""/>
        <a:cs typeface=""/>
      </a:majorFont>
      <a:minorFont>
        <a:latin typeface="Lat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ompany Introduction PPThemes" id="{015749B7-A49E-4510-A81F-D6988EC311C4}" vid="{49F573B0-F5ED-4792-A962-BC1BA2C38D8C}"/>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3" Type="http://schemas.microsoft.com/office/2011/relationships/webextension" Target="webextension3.xml"/><Relationship Id="rId2" Type="http://schemas.microsoft.com/office/2011/relationships/webextension" Target="webextension2.xml"/><Relationship Id="rId1" Type="http://schemas.microsoft.com/office/2011/relationships/webextension" Target="webextension1.xml"/><Relationship Id="rId4" Type="http://schemas.microsoft.com/office/2011/relationships/webextension" Target="webextension4.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 dockstate="right" visibility="0" width="350" row="6">
    <wetp:webextensionref xmlns:r="http://schemas.openxmlformats.org/officeDocument/2006/relationships" r:id="rId2"/>
  </wetp:taskpane>
  <wetp:taskpane dockstate="right" visibility="0" width="350" row="7">
    <wetp:webextensionref xmlns:r="http://schemas.openxmlformats.org/officeDocument/2006/relationships" r:id="rId3"/>
  </wetp:taskpane>
  <wetp:taskpane dockstate="right" visibility="0" width="350" row="8">
    <wetp:webextensionref xmlns:r="http://schemas.openxmlformats.org/officeDocument/2006/relationships" r:id="rId4"/>
  </wetp:taskpane>
</wetp:taskpanes>
</file>

<file path=ppt/webextensions/webextension1.xml><?xml version="1.0" encoding="utf-8"?>
<we:webextension xmlns:we="http://schemas.microsoft.com/office/webextensions/webextension/2010/11" id="{710DF37B-39F9-4993-A6F1-04016D8497DF}">
  <we:reference id="wa104379279" version="2.1.0.0" store="en-US" storeType="OMEX"/>
  <we:alternateReferences>
    <we:reference id="wa104379279" version="2.1.0.0" store="WA104379279"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103BD25C-6E12-48D5-9CE1-6D456C52C2E8}">
  <we:reference id="wa104380907" version="3.0.0.0" store="en-US" storeType="OMEX"/>
  <we:alternateReferences>
    <we:reference id="wa104380907" version="3.0.0.0" store="WA104380907" storeType="OMEX"/>
  </we:alternateReferences>
  <we:properties/>
  <we:bindings/>
  <we:snapshot xmlns:r="http://schemas.openxmlformats.org/officeDocument/2006/relationships"/>
</we:webextension>
</file>

<file path=ppt/webextensions/webextension3.xml><?xml version="1.0" encoding="utf-8"?>
<we:webextension xmlns:we="http://schemas.microsoft.com/office/webextensions/webextension/2010/11" id="{42C0D6B0-2A6B-4092-8B0F-07D241863A00}">
  <we:reference id="wa104178141" version="4.3.3.0" store="en-US" storeType="OMEX"/>
  <we:alternateReferences>
    <we:reference id="wa104178141" version="4.3.3.0" store="WA104178141" storeType="OMEX"/>
  </we:alternateReferences>
  <we:properties/>
  <we:bindings/>
  <we:snapshot xmlns:r="http://schemas.openxmlformats.org/officeDocument/2006/relationships"/>
</we:webextension>
</file>

<file path=ppt/webextensions/webextension4.xml><?xml version="1.0" encoding="utf-8"?>
<we:webextension xmlns:we="http://schemas.microsoft.com/office/webextensions/webextension/2010/11" id="{8224C668-B6FA-4100-A20C-1DE857E1615D}">
  <we:reference id="wa104381411" version="1.0.0.0" store="en-US" storeType="OMEX"/>
  <we:alternateReferences>
    <we:reference id="wa104381411" version="1.0.0.0" store="WA104381411"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Company Introduction PPThemes</Template>
  <TotalTime>9213</TotalTime>
  <Words>635</Words>
  <Application>Microsoft Office PowerPoint</Application>
  <PresentationFormat>Widescreen</PresentationFormat>
  <Paragraphs>62</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Calibri Light</vt:lpstr>
      <vt:lpstr>Gill Sans</vt:lpstr>
      <vt:lpstr>Lato Black</vt:lpstr>
      <vt:lpstr>Lato Light</vt:lpstr>
      <vt:lpstr>Company Introduction PPThemes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514</cp:revision>
  <dcterms:created xsi:type="dcterms:W3CDTF">2020-03-21T22:03:23Z</dcterms:created>
  <dcterms:modified xsi:type="dcterms:W3CDTF">2025-04-27T13:08:13Z</dcterms:modified>
</cp:coreProperties>
</file>